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98" r:id="rId2"/>
    <p:sldId id="284" r:id="rId3"/>
    <p:sldId id="260" r:id="rId4"/>
    <p:sldId id="295" r:id="rId5"/>
    <p:sldId id="296" r:id="rId6"/>
    <p:sldId id="262" r:id="rId7"/>
    <p:sldId id="263" r:id="rId8"/>
    <p:sldId id="264" r:id="rId9"/>
    <p:sldId id="259" r:id="rId10"/>
    <p:sldId id="258" r:id="rId11"/>
    <p:sldId id="274" r:id="rId12"/>
    <p:sldId id="275" r:id="rId13"/>
    <p:sldId id="276" r:id="rId14"/>
    <p:sldId id="281" r:id="rId15"/>
    <p:sldId id="288" r:id="rId16"/>
    <p:sldId id="299" r:id="rId17"/>
    <p:sldId id="302" r:id="rId18"/>
    <p:sldId id="290" r:id="rId19"/>
    <p:sldId id="272" r:id="rId20"/>
    <p:sldId id="270" r:id="rId21"/>
    <p:sldId id="266" r:id="rId22"/>
    <p:sldId id="277" r:id="rId23"/>
    <p:sldId id="279" r:id="rId24"/>
    <p:sldId id="293" r:id="rId25"/>
    <p:sldId id="294" r:id="rId26"/>
    <p:sldId id="291" r:id="rId27"/>
    <p:sldId id="292" r:id="rId28"/>
    <p:sldId id="303" r:id="rId29"/>
    <p:sldId id="273" r:id="rId30"/>
    <p:sldId id="278" r:id="rId31"/>
    <p:sldId id="265" r:id="rId32"/>
    <p:sldId id="304" r:id="rId33"/>
    <p:sldId id="297" r:id="rId34"/>
    <p:sldId id="289"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0FF"/>
    <a:srgbClr val="D883FF"/>
    <a:srgbClr val="0432FF"/>
    <a:srgbClr val="00FB92"/>
    <a:srgbClr val="9437FF"/>
    <a:srgbClr val="FF85FF"/>
    <a:srgbClr val="FFFC00"/>
    <a:srgbClr val="FFD579"/>
    <a:srgbClr val="FF8AD8"/>
    <a:srgbClr val="FF7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23"/>
    <p:restoredTop sz="85332"/>
  </p:normalViewPr>
  <p:slideViewPr>
    <p:cSldViewPr snapToGrid="0" snapToObjects="1">
      <p:cViewPr varScale="1">
        <p:scale>
          <a:sx n="73" d="100"/>
          <a:sy n="73" d="100"/>
        </p:scale>
        <p:origin x="113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343CB-8FCB-6E4E-9156-A7063EEB2123}" type="datetimeFigureOut">
              <a:rPr kumimoji="1" lang="zh-CN" altLang="en-US" smtClean="0"/>
              <a:t>2021/6/6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37B6D3-A64A-874F-B4FA-26EC321E1D21}" type="slidenum">
              <a:rPr kumimoji="1" lang="zh-CN" altLang="en-US" smtClean="0"/>
              <a:t>‹#›</a:t>
            </a:fld>
            <a:endParaRPr kumimoji="1" lang="zh-CN" altLang="en-US"/>
          </a:p>
        </p:txBody>
      </p:sp>
    </p:spTree>
    <p:extLst>
      <p:ext uri="{BB962C8B-B14F-4D97-AF65-F5344CB8AC3E}">
        <p14:creationId xmlns:p14="http://schemas.microsoft.com/office/powerpoint/2010/main" val="1794298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故事版</a:t>
            </a:r>
          </a:p>
        </p:txBody>
      </p:sp>
      <p:sp>
        <p:nvSpPr>
          <p:cNvPr id="4" name="灯片编号占位符 3"/>
          <p:cNvSpPr>
            <a:spLocks noGrp="1"/>
          </p:cNvSpPr>
          <p:nvPr>
            <p:ph type="sldNum" sz="quarter" idx="5"/>
          </p:nvPr>
        </p:nvSpPr>
        <p:spPr/>
        <p:txBody>
          <a:bodyPr/>
          <a:lstStyle/>
          <a:p>
            <a:fld id="{9CD2F218-6B54-AB47-BD10-321AA4429ADD}" type="slidenum">
              <a:rPr kumimoji="1" lang="zh-CN" altLang="en-US" smtClean="0"/>
              <a:t>11</a:t>
            </a:fld>
            <a:endParaRPr kumimoji="1" lang="zh-CN" altLang="en-US"/>
          </a:p>
        </p:txBody>
      </p:sp>
    </p:spTree>
    <p:extLst>
      <p:ext uri="{BB962C8B-B14F-4D97-AF65-F5344CB8AC3E}">
        <p14:creationId xmlns:p14="http://schemas.microsoft.com/office/powerpoint/2010/main" val="26556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故事版</a:t>
            </a:r>
          </a:p>
        </p:txBody>
      </p:sp>
      <p:sp>
        <p:nvSpPr>
          <p:cNvPr id="4" name="灯片编号占位符 3"/>
          <p:cNvSpPr>
            <a:spLocks noGrp="1"/>
          </p:cNvSpPr>
          <p:nvPr>
            <p:ph type="sldNum" sz="quarter" idx="5"/>
          </p:nvPr>
        </p:nvSpPr>
        <p:spPr/>
        <p:txBody>
          <a:bodyPr/>
          <a:lstStyle/>
          <a:p>
            <a:fld id="{9CD2F218-6B54-AB47-BD10-321AA4429ADD}" type="slidenum">
              <a:rPr kumimoji="1" lang="zh-CN" altLang="en-US" smtClean="0"/>
              <a:t>12</a:t>
            </a:fld>
            <a:endParaRPr kumimoji="1" lang="zh-CN" altLang="en-US"/>
          </a:p>
        </p:txBody>
      </p:sp>
    </p:spTree>
    <p:extLst>
      <p:ext uri="{BB962C8B-B14F-4D97-AF65-F5344CB8AC3E}">
        <p14:creationId xmlns:p14="http://schemas.microsoft.com/office/powerpoint/2010/main" val="1871488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故事版</a:t>
            </a:r>
          </a:p>
        </p:txBody>
      </p:sp>
      <p:sp>
        <p:nvSpPr>
          <p:cNvPr id="4" name="灯片编号占位符 3"/>
          <p:cNvSpPr>
            <a:spLocks noGrp="1"/>
          </p:cNvSpPr>
          <p:nvPr>
            <p:ph type="sldNum" sz="quarter" idx="5"/>
          </p:nvPr>
        </p:nvSpPr>
        <p:spPr/>
        <p:txBody>
          <a:bodyPr/>
          <a:lstStyle/>
          <a:p>
            <a:fld id="{9CD2F218-6B54-AB47-BD10-321AA4429ADD}" type="slidenum">
              <a:rPr kumimoji="1" lang="zh-CN" altLang="en-US" smtClean="0"/>
              <a:t>13</a:t>
            </a:fld>
            <a:endParaRPr kumimoji="1" lang="zh-CN" altLang="en-US"/>
          </a:p>
        </p:txBody>
      </p:sp>
    </p:spTree>
    <p:extLst>
      <p:ext uri="{BB962C8B-B14F-4D97-AF65-F5344CB8AC3E}">
        <p14:creationId xmlns:p14="http://schemas.microsoft.com/office/powerpoint/2010/main" val="3568163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向后翻动的效果</a:t>
            </a:r>
          </a:p>
        </p:txBody>
      </p:sp>
      <p:sp>
        <p:nvSpPr>
          <p:cNvPr id="4" name="灯片编号占位符 3"/>
          <p:cNvSpPr>
            <a:spLocks noGrp="1"/>
          </p:cNvSpPr>
          <p:nvPr>
            <p:ph type="sldNum" sz="quarter" idx="5"/>
          </p:nvPr>
        </p:nvSpPr>
        <p:spPr/>
        <p:txBody>
          <a:bodyPr/>
          <a:lstStyle/>
          <a:p>
            <a:fld id="{8E37B6D3-A64A-874F-B4FA-26EC321E1D21}" type="slidenum">
              <a:rPr kumimoji="1" lang="zh-CN" altLang="en-US" smtClean="0"/>
              <a:t>15</a:t>
            </a:fld>
            <a:endParaRPr kumimoji="1" lang="zh-CN" altLang="en-US"/>
          </a:p>
        </p:txBody>
      </p:sp>
    </p:spTree>
    <p:extLst>
      <p:ext uri="{BB962C8B-B14F-4D97-AF65-F5344CB8AC3E}">
        <p14:creationId xmlns:p14="http://schemas.microsoft.com/office/powerpoint/2010/main" val="2267222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相关书籍</a:t>
            </a:r>
          </a:p>
        </p:txBody>
      </p:sp>
      <p:sp>
        <p:nvSpPr>
          <p:cNvPr id="4" name="灯片编号占位符 3"/>
          <p:cNvSpPr>
            <a:spLocks noGrp="1"/>
          </p:cNvSpPr>
          <p:nvPr>
            <p:ph type="sldNum" sz="quarter" idx="5"/>
          </p:nvPr>
        </p:nvSpPr>
        <p:spPr/>
        <p:txBody>
          <a:bodyPr/>
          <a:lstStyle/>
          <a:p>
            <a:fld id="{8E37B6D3-A64A-874F-B4FA-26EC321E1D21}" type="slidenum">
              <a:rPr kumimoji="1" lang="zh-CN" altLang="en-US" smtClean="0"/>
              <a:t>18</a:t>
            </a:fld>
            <a:endParaRPr kumimoji="1" lang="zh-CN" altLang="en-US"/>
          </a:p>
        </p:txBody>
      </p:sp>
    </p:spTree>
    <p:extLst>
      <p:ext uri="{BB962C8B-B14F-4D97-AF65-F5344CB8AC3E}">
        <p14:creationId xmlns:p14="http://schemas.microsoft.com/office/powerpoint/2010/main" val="41655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相关书籍</a:t>
            </a:r>
          </a:p>
        </p:txBody>
      </p:sp>
      <p:sp>
        <p:nvSpPr>
          <p:cNvPr id="4" name="灯片编号占位符 3"/>
          <p:cNvSpPr>
            <a:spLocks noGrp="1"/>
          </p:cNvSpPr>
          <p:nvPr>
            <p:ph type="sldNum" sz="quarter" idx="5"/>
          </p:nvPr>
        </p:nvSpPr>
        <p:spPr/>
        <p:txBody>
          <a:bodyPr/>
          <a:lstStyle/>
          <a:p>
            <a:fld id="{8E37B6D3-A64A-874F-B4FA-26EC321E1D21}" type="slidenum">
              <a:rPr kumimoji="1" lang="zh-CN" altLang="en-US" smtClean="0"/>
              <a:t>19</a:t>
            </a:fld>
            <a:endParaRPr kumimoji="1" lang="zh-CN" altLang="en-US"/>
          </a:p>
        </p:txBody>
      </p:sp>
    </p:spTree>
    <p:extLst>
      <p:ext uri="{BB962C8B-B14F-4D97-AF65-F5344CB8AC3E}">
        <p14:creationId xmlns:p14="http://schemas.microsoft.com/office/powerpoint/2010/main" val="1903226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格式塔</a:t>
            </a:r>
          </a:p>
        </p:txBody>
      </p:sp>
      <p:sp>
        <p:nvSpPr>
          <p:cNvPr id="4" name="灯片编号占位符 3"/>
          <p:cNvSpPr>
            <a:spLocks noGrp="1"/>
          </p:cNvSpPr>
          <p:nvPr>
            <p:ph type="sldNum" sz="quarter" idx="5"/>
          </p:nvPr>
        </p:nvSpPr>
        <p:spPr/>
        <p:txBody>
          <a:bodyPr/>
          <a:lstStyle/>
          <a:p>
            <a:fld id="{8E37B6D3-A64A-874F-B4FA-26EC321E1D21}" type="slidenum">
              <a:rPr kumimoji="1" lang="zh-CN" altLang="en-US" smtClean="0"/>
              <a:t>21</a:t>
            </a:fld>
            <a:endParaRPr kumimoji="1" lang="zh-CN" altLang="en-US"/>
          </a:p>
        </p:txBody>
      </p:sp>
    </p:spTree>
    <p:extLst>
      <p:ext uri="{BB962C8B-B14F-4D97-AF65-F5344CB8AC3E}">
        <p14:creationId xmlns:p14="http://schemas.microsoft.com/office/powerpoint/2010/main" val="3211190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闭关 格式塔</a:t>
            </a:r>
          </a:p>
        </p:txBody>
      </p:sp>
      <p:sp>
        <p:nvSpPr>
          <p:cNvPr id="4" name="灯片编号占位符 3"/>
          <p:cNvSpPr>
            <a:spLocks noGrp="1"/>
          </p:cNvSpPr>
          <p:nvPr>
            <p:ph type="sldNum" sz="quarter" idx="5"/>
          </p:nvPr>
        </p:nvSpPr>
        <p:spPr/>
        <p:txBody>
          <a:bodyPr/>
          <a:lstStyle/>
          <a:p>
            <a:fld id="{8E37B6D3-A64A-874F-B4FA-26EC321E1D21}" type="slidenum">
              <a:rPr kumimoji="1" lang="zh-CN" altLang="en-US" smtClean="0"/>
              <a:t>29</a:t>
            </a:fld>
            <a:endParaRPr kumimoji="1" lang="zh-CN" altLang="en-US"/>
          </a:p>
        </p:txBody>
      </p:sp>
    </p:spTree>
    <p:extLst>
      <p:ext uri="{BB962C8B-B14F-4D97-AF65-F5344CB8AC3E}">
        <p14:creationId xmlns:p14="http://schemas.microsoft.com/office/powerpoint/2010/main" val="3823809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047671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037F4A-58CD-1649-A0ED-690F77776EB1}"/>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671B4FBD-5B9C-1C4F-9AAB-482CC524238D}"/>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18AB3039-FB4B-8F4B-AE0B-9A174E80257A}"/>
              </a:ext>
            </a:extLst>
          </p:cNvPr>
          <p:cNvSpPr>
            <a:spLocks noGrp="1"/>
          </p:cNvSpPr>
          <p:nvPr>
            <p:ph type="dt" sz="half" idx="10"/>
          </p:nvPr>
        </p:nvSpPr>
        <p:spPr/>
        <p:txBody>
          <a:bodyPr/>
          <a:lstStyle/>
          <a:p>
            <a:fld id="{0DCB7A3B-54F5-EE4B-83DD-87DEADC41EF6}" type="datetimeFigureOut">
              <a:rPr kumimoji="1" lang="zh-CN" altLang="en-US" smtClean="0"/>
              <a:t>2021/6/6</a:t>
            </a:fld>
            <a:endParaRPr kumimoji="1" lang="zh-CN" altLang="en-US"/>
          </a:p>
        </p:txBody>
      </p:sp>
      <p:sp>
        <p:nvSpPr>
          <p:cNvPr id="5" name="页脚占位符 4">
            <a:extLst>
              <a:ext uri="{FF2B5EF4-FFF2-40B4-BE49-F238E27FC236}">
                <a16:creationId xmlns:a16="http://schemas.microsoft.com/office/drawing/2014/main" id="{15BE5B24-DFB3-8749-B399-BB30FF51BAE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F490C13-EB9E-7648-86B3-E66D16B2F3A3}"/>
              </a:ext>
            </a:extLst>
          </p:cNvPr>
          <p:cNvSpPr>
            <a:spLocks noGrp="1"/>
          </p:cNvSpPr>
          <p:nvPr>
            <p:ph type="sldNum" sz="quarter" idx="12"/>
          </p:nvPr>
        </p:nvSpPr>
        <p:spPr/>
        <p:txBody>
          <a:bodyPr/>
          <a:lstStyle/>
          <a:p>
            <a:fld id="{2286D04F-A0FD-8147-9E55-B455F91822BC}" type="slidenum">
              <a:rPr kumimoji="1" lang="zh-CN" altLang="en-US" smtClean="0"/>
              <a:t>‹#›</a:t>
            </a:fld>
            <a:endParaRPr kumimoji="1" lang="zh-CN" altLang="en-US"/>
          </a:p>
        </p:txBody>
      </p:sp>
    </p:spTree>
    <p:extLst>
      <p:ext uri="{BB962C8B-B14F-4D97-AF65-F5344CB8AC3E}">
        <p14:creationId xmlns:p14="http://schemas.microsoft.com/office/powerpoint/2010/main" val="3711684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99F3FC-5EBE-2542-A81E-D9D52B767F07}"/>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05BF1A2B-2BBE-A74E-81C2-EA9C040D3612}"/>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A12ACA99-8BA7-4A46-9959-EC9D01AA384E}"/>
              </a:ext>
            </a:extLst>
          </p:cNvPr>
          <p:cNvSpPr>
            <a:spLocks noGrp="1"/>
          </p:cNvSpPr>
          <p:nvPr>
            <p:ph type="dt" sz="half" idx="10"/>
          </p:nvPr>
        </p:nvSpPr>
        <p:spPr/>
        <p:txBody>
          <a:bodyPr/>
          <a:lstStyle/>
          <a:p>
            <a:fld id="{0DCB7A3B-54F5-EE4B-83DD-87DEADC41EF6}" type="datetimeFigureOut">
              <a:rPr kumimoji="1" lang="zh-CN" altLang="en-US" smtClean="0"/>
              <a:t>2021/6/6</a:t>
            </a:fld>
            <a:endParaRPr kumimoji="1" lang="zh-CN" altLang="en-US"/>
          </a:p>
        </p:txBody>
      </p:sp>
      <p:sp>
        <p:nvSpPr>
          <p:cNvPr id="5" name="页脚占位符 4">
            <a:extLst>
              <a:ext uri="{FF2B5EF4-FFF2-40B4-BE49-F238E27FC236}">
                <a16:creationId xmlns:a16="http://schemas.microsoft.com/office/drawing/2014/main" id="{CDAAD858-D5D9-5D43-8469-9C1E22B372A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C191E25-2933-5448-8A68-9475A97BA240}"/>
              </a:ext>
            </a:extLst>
          </p:cNvPr>
          <p:cNvSpPr>
            <a:spLocks noGrp="1"/>
          </p:cNvSpPr>
          <p:nvPr>
            <p:ph type="sldNum" sz="quarter" idx="12"/>
          </p:nvPr>
        </p:nvSpPr>
        <p:spPr/>
        <p:txBody>
          <a:bodyPr/>
          <a:lstStyle/>
          <a:p>
            <a:fld id="{2286D04F-A0FD-8147-9E55-B455F91822BC}" type="slidenum">
              <a:rPr kumimoji="1" lang="zh-CN" altLang="en-US" smtClean="0"/>
              <a:t>‹#›</a:t>
            </a:fld>
            <a:endParaRPr kumimoji="1" lang="zh-CN" altLang="en-US"/>
          </a:p>
        </p:txBody>
      </p:sp>
    </p:spTree>
    <p:extLst>
      <p:ext uri="{BB962C8B-B14F-4D97-AF65-F5344CB8AC3E}">
        <p14:creationId xmlns:p14="http://schemas.microsoft.com/office/powerpoint/2010/main" val="1668276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9AC449-EFE6-284F-9E02-33D62ED41934}"/>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C7081463-4DAB-1949-A0CA-27E315F96756}"/>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2B1105F-3624-DE48-8273-B7B8350F538D}"/>
              </a:ext>
            </a:extLst>
          </p:cNvPr>
          <p:cNvSpPr>
            <a:spLocks noGrp="1"/>
          </p:cNvSpPr>
          <p:nvPr>
            <p:ph type="dt" sz="half" idx="10"/>
          </p:nvPr>
        </p:nvSpPr>
        <p:spPr/>
        <p:txBody>
          <a:bodyPr/>
          <a:lstStyle/>
          <a:p>
            <a:fld id="{0DCB7A3B-54F5-EE4B-83DD-87DEADC41EF6}" type="datetimeFigureOut">
              <a:rPr kumimoji="1" lang="zh-CN" altLang="en-US" smtClean="0"/>
              <a:t>2021/6/6</a:t>
            </a:fld>
            <a:endParaRPr kumimoji="1" lang="zh-CN" altLang="en-US"/>
          </a:p>
        </p:txBody>
      </p:sp>
      <p:sp>
        <p:nvSpPr>
          <p:cNvPr id="5" name="页脚占位符 4">
            <a:extLst>
              <a:ext uri="{FF2B5EF4-FFF2-40B4-BE49-F238E27FC236}">
                <a16:creationId xmlns:a16="http://schemas.microsoft.com/office/drawing/2014/main" id="{250D4885-FF2A-2B4F-B4BF-74935AAACE3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16E4DED-AE38-D44A-B4B1-C720DEF35848}"/>
              </a:ext>
            </a:extLst>
          </p:cNvPr>
          <p:cNvSpPr>
            <a:spLocks noGrp="1"/>
          </p:cNvSpPr>
          <p:nvPr>
            <p:ph type="sldNum" sz="quarter" idx="12"/>
          </p:nvPr>
        </p:nvSpPr>
        <p:spPr/>
        <p:txBody>
          <a:bodyPr/>
          <a:lstStyle/>
          <a:p>
            <a:fld id="{2286D04F-A0FD-8147-9E55-B455F91822BC}" type="slidenum">
              <a:rPr kumimoji="1" lang="zh-CN" altLang="en-US" smtClean="0"/>
              <a:t>‹#›</a:t>
            </a:fld>
            <a:endParaRPr kumimoji="1" lang="zh-CN" altLang="en-US"/>
          </a:p>
        </p:txBody>
      </p:sp>
    </p:spTree>
    <p:extLst>
      <p:ext uri="{BB962C8B-B14F-4D97-AF65-F5344CB8AC3E}">
        <p14:creationId xmlns:p14="http://schemas.microsoft.com/office/powerpoint/2010/main" val="2428472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78E31E-A12E-7445-98D3-859B7BC8D5D3}"/>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1C080EC9-5BC5-1F4D-AAA6-3009213E64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02F2261A-80FD-3845-A42E-06EB994925BA}"/>
              </a:ext>
            </a:extLst>
          </p:cNvPr>
          <p:cNvSpPr>
            <a:spLocks noGrp="1"/>
          </p:cNvSpPr>
          <p:nvPr>
            <p:ph type="dt" sz="half" idx="10"/>
          </p:nvPr>
        </p:nvSpPr>
        <p:spPr/>
        <p:txBody>
          <a:bodyPr/>
          <a:lstStyle/>
          <a:p>
            <a:fld id="{0DCB7A3B-54F5-EE4B-83DD-87DEADC41EF6}" type="datetimeFigureOut">
              <a:rPr kumimoji="1" lang="zh-CN" altLang="en-US" smtClean="0"/>
              <a:t>2021/6/6</a:t>
            </a:fld>
            <a:endParaRPr kumimoji="1" lang="zh-CN" altLang="en-US"/>
          </a:p>
        </p:txBody>
      </p:sp>
      <p:sp>
        <p:nvSpPr>
          <p:cNvPr id="5" name="页脚占位符 4">
            <a:extLst>
              <a:ext uri="{FF2B5EF4-FFF2-40B4-BE49-F238E27FC236}">
                <a16:creationId xmlns:a16="http://schemas.microsoft.com/office/drawing/2014/main" id="{6098707B-B762-7448-8366-7C9C8B99E54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725588A-8125-A140-B215-45A60E4406BB}"/>
              </a:ext>
            </a:extLst>
          </p:cNvPr>
          <p:cNvSpPr>
            <a:spLocks noGrp="1"/>
          </p:cNvSpPr>
          <p:nvPr>
            <p:ph type="sldNum" sz="quarter" idx="12"/>
          </p:nvPr>
        </p:nvSpPr>
        <p:spPr/>
        <p:txBody>
          <a:bodyPr/>
          <a:lstStyle/>
          <a:p>
            <a:fld id="{2286D04F-A0FD-8147-9E55-B455F91822BC}" type="slidenum">
              <a:rPr kumimoji="1" lang="zh-CN" altLang="en-US" smtClean="0"/>
              <a:t>‹#›</a:t>
            </a:fld>
            <a:endParaRPr kumimoji="1" lang="zh-CN" altLang="en-US"/>
          </a:p>
        </p:txBody>
      </p:sp>
    </p:spTree>
    <p:extLst>
      <p:ext uri="{BB962C8B-B14F-4D97-AF65-F5344CB8AC3E}">
        <p14:creationId xmlns:p14="http://schemas.microsoft.com/office/powerpoint/2010/main" val="3896927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5CE14C-8EA0-F94A-9B27-128606FBCA67}"/>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E3AD8345-9A9B-9D4A-A316-E2A47D6DAA30}"/>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451E070E-DF6E-8D4E-BEDC-B1D8D46BD9EC}"/>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555A4AFA-54E8-934C-8CF1-260327FDA90A}"/>
              </a:ext>
            </a:extLst>
          </p:cNvPr>
          <p:cNvSpPr>
            <a:spLocks noGrp="1"/>
          </p:cNvSpPr>
          <p:nvPr>
            <p:ph type="dt" sz="half" idx="10"/>
          </p:nvPr>
        </p:nvSpPr>
        <p:spPr/>
        <p:txBody>
          <a:bodyPr/>
          <a:lstStyle/>
          <a:p>
            <a:fld id="{0DCB7A3B-54F5-EE4B-83DD-87DEADC41EF6}" type="datetimeFigureOut">
              <a:rPr kumimoji="1" lang="zh-CN" altLang="en-US" smtClean="0"/>
              <a:t>2021/6/6</a:t>
            </a:fld>
            <a:endParaRPr kumimoji="1" lang="zh-CN" altLang="en-US"/>
          </a:p>
        </p:txBody>
      </p:sp>
      <p:sp>
        <p:nvSpPr>
          <p:cNvPr id="6" name="页脚占位符 5">
            <a:extLst>
              <a:ext uri="{FF2B5EF4-FFF2-40B4-BE49-F238E27FC236}">
                <a16:creationId xmlns:a16="http://schemas.microsoft.com/office/drawing/2014/main" id="{6EE93A1B-0956-F54D-96C9-3B5E4C79E8BC}"/>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6D670E7C-D55A-604F-A735-87C60F640AC9}"/>
              </a:ext>
            </a:extLst>
          </p:cNvPr>
          <p:cNvSpPr>
            <a:spLocks noGrp="1"/>
          </p:cNvSpPr>
          <p:nvPr>
            <p:ph type="sldNum" sz="quarter" idx="12"/>
          </p:nvPr>
        </p:nvSpPr>
        <p:spPr/>
        <p:txBody>
          <a:bodyPr/>
          <a:lstStyle/>
          <a:p>
            <a:fld id="{2286D04F-A0FD-8147-9E55-B455F91822BC}" type="slidenum">
              <a:rPr kumimoji="1" lang="zh-CN" altLang="en-US" smtClean="0"/>
              <a:t>‹#›</a:t>
            </a:fld>
            <a:endParaRPr kumimoji="1" lang="zh-CN" altLang="en-US"/>
          </a:p>
        </p:txBody>
      </p:sp>
    </p:spTree>
    <p:extLst>
      <p:ext uri="{BB962C8B-B14F-4D97-AF65-F5344CB8AC3E}">
        <p14:creationId xmlns:p14="http://schemas.microsoft.com/office/powerpoint/2010/main" val="1491916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FEF2F3-0286-4F4D-9C40-5CD0D0968BF9}"/>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25579907-0030-6247-902F-D519D4A75B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C9B91390-BB05-E249-8B04-F72348D5C53F}"/>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A2C17C3C-BD40-AD47-B6CA-1DD63D3341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51DA91A4-59F8-D54B-B5AF-CD2CBB8EDD64}"/>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E10D0AB1-6ACA-2C42-B656-F87C99B395E4}"/>
              </a:ext>
            </a:extLst>
          </p:cNvPr>
          <p:cNvSpPr>
            <a:spLocks noGrp="1"/>
          </p:cNvSpPr>
          <p:nvPr>
            <p:ph type="dt" sz="half" idx="10"/>
          </p:nvPr>
        </p:nvSpPr>
        <p:spPr/>
        <p:txBody>
          <a:bodyPr/>
          <a:lstStyle/>
          <a:p>
            <a:fld id="{0DCB7A3B-54F5-EE4B-83DD-87DEADC41EF6}" type="datetimeFigureOut">
              <a:rPr kumimoji="1" lang="zh-CN" altLang="en-US" smtClean="0"/>
              <a:t>2021/6/6</a:t>
            </a:fld>
            <a:endParaRPr kumimoji="1" lang="zh-CN" altLang="en-US"/>
          </a:p>
        </p:txBody>
      </p:sp>
      <p:sp>
        <p:nvSpPr>
          <p:cNvPr id="8" name="页脚占位符 7">
            <a:extLst>
              <a:ext uri="{FF2B5EF4-FFF2-40B4-BE49-F238E27FC236}">
                <a16:creationId xmlns:a16="http://schemas.microsoft.com/office/drawing/2014/main" id="{7711E0BE-C43C-1D43-81E9-CD468B375711}"/>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A0AAD750-8088-7F4C-BD6A-27B79FE0CCB3}"/>
              </a:ext>
            </a:extLst>
          </p:cNvPr>
          <p:cNvSpPr>
            <a:spLocks noGrp="1"/>
          </p:cNvSpPr>
          <p:nvPr>
            <p:ph type="sldNum" sz="quarter" idx="12"/>
          </p:nvPr>
        </p:nvSpPr>
        <p:spPr/>
        <p:txBody>
          <a:bodyPr/>
          <a:lstStyle/>
          <a:p>
            <a:fld id="{2286D04F-A0FD-8147-9E55-B455F91822BC}" type="slidenum">
              <a:rPr kumimoji="1" lang="zh-CN" altLang="en-US" smtClean="0"/>
              <a:t>‹#›</a:t>
            </a:fld>
            <a:endParaRPr kumimoji="1" lang="zh-CN" altLang="en-US"/>
          </a:p>
        </p:txBody>
      </p:sp>
    </p:spTree>
    <p:extLst>
      <p:ext uri="{BB962C8B-B14F-4D97-AF65-F5344CB8AC3E}">
        <p14:creationId xmlns:p14="http://schemas.microsoft.com/office/powerpoint/2010/main" val="573016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BE489-1B3E-1549-828C-2D912768550B}"/>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84DF8008-6DED-054A-B2FD-FFCFCC612F94}"/>
              </a:ext>
            </a:extLst>
          </p:cNvPr>
          <p:cNvSpPr>
            <a:spLocks noGrp="1"/>
          </p:cNvSpPr>
          <p:nvPr>
            <p:ph type="dt" sz="half" idx="10"/>
          </p:nvPr>
        </p:nvSpPr>
        <p:spPr/>
        <p:txBody>
          <a:bodyPr/>
          <a:lstStyle/>
          <a:p>
            <a:fld id="{0DCB7A3B-54F5-EE4B-83DD-87DEADC41EF6}" type="datetimeFigureOut">
              <a:rPr kumimoji="1" lang="zh-CN" altLang="en-US" smtClean="0"/>
              <a:t>2021/6/6</a:t>
            </a:fld>
            <a:endParaRPr kumimoji="1" lang="zh-CN" altLang="en-US"/>
          </a:p>
        </p:txBody>
      </p:sp>
      <p:sp>
        <p:nvSpPr>
          <p:cNvPr id="4" name="页脚占位符 3">
            <a:extLst>
              <a:ext uri="{FF2B5EF4-FFF2-40B4-BE49-F238E27FC236}">
                <a16:creationId xmlns:a16="http://schemas.microsoft.com/office/drawing/2014/main" id="{BD36787A-DF41-9543-AC20-EE602B985F3A}"/>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68E4922B-8642-1E4B-A430-AB4E608D3876}"/>
              </a:ext>
            </a:extLst>
          </p:cNvPr>
          <p:cNvSpPr>
            <a:spLocks noGrp="1"/>
          </p:cNvSpPr>
          <p:nvPr>
            <p:ph type="sldNum" sz="quarter" idx="12"/>
          </p:nvPr>
        </p:nvSpPr>
        <p:spPr/>
        <p:txBody>
          <a:bodyPr/>
          <a:lstStyle/>
          <a:p>
            <a:fld id="{2286D04F-A0FD-8147-9E55-B455F91822BC}" type="slidenum">
              <a:rPr kumimoji="1" lang="zh-CN" altLang="en-US" smtClean="0"/>
              <a:t>‹#›</a:t>
            </a:fld>
            <a:endParaRPr kumimoji="1" lang="zh-CN" altLang="en-US"/>
          </a:p>
        </p:txBody>
      </p:sp>
    </p:spTree>
    <p:extLst>
      <p:ext uri="{BB962C8B-B14F-4D97-AF65-F5344CB8AC3E}">
        <p14:creationId xmlns:p14="http://schemas.microsoft.com/office/powerpoint/2010/main" val="32903016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CA71C5A-4F55-9142-A355-9363A2A25307}"/>
              </a:ext>
            </a:extLst>
          </p:cNvPr>
          <p:cNvSpPr>
            <a:spLocks noGrp="1"/>
          </p:cNvSpPr>
          <p:nvPr>
            <p:ph type="dt" sz="half" idx="10"/>
          </p:nvPr>
        </p:nvSpPr>
        <p:spPr/>
        <p:txBody>
          <a:bodyPr/>
          <a:lstStyle/>
          <a:p>
            <a:fld id="{0DCB7A3B-54F5-EE4B-83DD-87DEADC41EF6}" type="datetimeFigureOut">
              <a:rPr kumimoji="1" lang="zh-CN" altLang="en-US" smtClean="0"/>
              <a:t>2021/6/6</a:t>
            </a:fld>
            <a:endParaRPr kumimoji="1" lang="zh-CN" altLang="en-US"/>
          </a:p>
        </p:txBody>
      </p:sp>
      <p:sp>
        <p:nvSpPr>
          <p:cNvPr id="3" name="页脚占位符 2">
            <a:extLst>
              <a:ext uri="{FF2B5EF4-FFF2-40B4-BE49-F238E27FC236}">
                <a16:creationId xmlns:a16="http://schemas.microsoft.com/office/drawing/2014/main" id="{B5E68467-1A65-4D4F-8703-7D9112D0AFC9}"/>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CDCA34A4-FB1F-7447-93ED-782E3AD7B788}"/>
              </a:ext>
            </a:extLst>
          </p:cNvPr>
          <p:cNvSpPr>
            <a:spLocks noGrp="1"/>
          </p:cNvSpPr>
          <p:nvPr>
            <p:ph type="sldNum" sz="quarter" idx="12"/>
          </p:nvPr>
        </p:nvSpPr>
        <p:spPr/>
        <p:txBody>
          <a:bodyPr/>
          <a:lstStyle/>
          <a:p>
            <a:fld id="{2286D04F-A0FD-8147-9E55-B455F91822BC}" type="slidenum">
              <a:rPr kumimoji="1" lang="zh-CN" altLang="en-US" smtClean="0"/>
              <a:t>‹#›</a:t>
            </a:fld>
            <a:endParaRPr kumimoji="1" lang="zh-CN" altLang="en-US"/>
          </a:p>
        </p:txBody>
      </p:sp>
    </p:spTree>
    <p:extLst>
      <p:ext uri="{BB962C8B-B14F-4D97-AF65-F5344CB8AC3E}">
        <p14:creationId xmlns:p14="http://schemas.microsoft.com/office/powerpoint/2010/main" val="2954885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2D9114-A5F2-D94F-95BD-4FF2CA58AB51}"/>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3F6E5342-49C8-5340-89EC-C69479A698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E1ECB294-4CD8-7148-993B-4BD8194D4B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27B5406F-EFD1-C64C-9A36-EB4F8BCED779}"/>
              </a:ext>
            </a:extLst>
          </p:cNvPr>
          <p:cNvSpPr>
            <a:spLocks noGrp="1"/>
          </p:cNvSpPr>
          <p:nvPr>
            <p:ph type="dt" sz="half" idx="10"/>
          </p:nvPr>
        </p:nvSpPr>
        <p:spPr/>
        <p:txBody>
          <a:bodyPr/>
          <a:lstStyle/>
          <a:p>
            <a:fld id="{0DCB7A3B-54F5-EE4B-83DD-87DEADC41EF6}" type="datetimeFigureOut">
              <a:rPr kumimoji="1" lang="zh-CN" altLang="en-US" smtClean="0"/>
              <a:t>2021/6/6</a:t>
            </a:fld>
            <a:endParaRPr kumimoji="1" lang="zh-CN" altLang="en-US"/>
          </a:p>
        </p:txBody>
      </p:sp>
      <p:sp>
        <p:nvSpPr>
          <p:cNvPr id="6" name="页脚占位符 5">
            <a:extLst>
              <a:ext uri="{FF2B5EF4-FFF2-40B4-BE49-F238E27FC236}">
                <a16:creationId xmlns:a16="http://schemas.microsoft.com/office/drawing/2014/main" id="{33471395-D585-2442-BB64-4EB522006D65}"/>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5B53A8B8-0020-074C-A66E-5C7FA0E237B8}"/>
              </a:ext>
            </a:extLst>
          </p:cNvPr>
          <p:cNvSpPr>
            <a:spLocks noGrp="1"/>
          </p:cNvSpPr>
          <p:nvPr>
            <p:ph type="sldNum" sz="quarter" idx="12"/>
          </p:nvPr>
        </p:nvSpPr>
        <p:spPr/>
        <p:txBody>
          <a:bodyPr/>
          <a:lstStyle/>
          <a:p>
            <a:fld id="{2286D04F-A0FD-8147-9E55-B455F91822BC}" type="slidenum">
              <a:rPr kumimoji="1" lang="zh-CN" altLang="en-US" smtClean="0"/>
              <a:t>‹#›</a:t>
            </a:fld>
            <a:endParaRPr kumimoji="1" lang="zh-CN" altLang="en-US"/>
          </a:p>
        </p:txBody>
      </p:sp>
    </p:spTree>
    <p:extLst>
      <p:ext uri="{BB962C8B-B14F-4D97-AF65-F5344CB8AC3E}">
        <p14:creationId xmlns:p14="http://schemas.microsoft.com/office/powerpoint/2010/main" val="28207727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6C433E-4D36-4A49-A0E3-2B2438A0F5AE}"/>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FBA26792-DB95-C141-B689-FF6CE1B446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8C6564D3-724E-5844-986A-D1C537BAC4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0DEC5863-5185-0B45-944D-5B9A6B82CFD1}"/>
              </a:ext>
            </a:extLst>
          </p:cNvPr>
          <p:cNvSpPr>
            <a:spLocks noGrp="1"/>
          </p:cNvSpPr>
          <p:nvPr>
            <p:ph type="dt" sz="half" idx="10"/>
          </p:nvPr>
        </p:nvSpPr>
        <p:spPr/>
        <p:txBody>
          <a:bodyPr/>
          <a:lstStyle/>
          <a:p>
            <a:fld id="{0DCB7A3B-54F5-EE4B-83DD-87DEADC41EF6}" type="datetimeFigureOut">
              <a:rPr kumimoji="1" lang="zh-CN" altLang="en-US" smtClean="0"/>
              <a:t>2021/6/6</a:t>
            </a:fld>
            <a:endParaRPr kumimoji="1" lang="zh-CN" altLang="en-US"/>
          </a:p>
        </p:txBody>
      </p:sp>
      <p:sp>
        <p:nvSpPr>
          <p:cNvPr id="6" name="页脚占位符 5">
            <a:extLst>
              <a:ext uri="{FF2B5EF4-FFF2-40B4-BE49-F238E27FC236}">
                <a16:creationId xmlns:a16="http://schemas.microsoft.com/office/drawing/2014/main" id="{49EFA8CA-3FA0-164F-ABD5-FFBD8CFFF42A}"/>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A80ACE0-96F2-DB40-8D23-305A53517813}"/>
              </a:ext>
            </a:extLst>
          </p:cNvPr>
          <p:cNvSpPr>
            <a:spLocks noGrp="1"/>
          </p:cNvSpPr>
          <p:nvPr>
            <p:ph type="sldNum" sz="quarter" idx="12"/>
          </p:nvPr>
        </p:nvSpPr>
        <p:spPr/>
        <p:txBody>
          <a:bodyPr/>
          <a:lstStyle/>
          <a:p>
            <a:fld id="{2286D04F-A0FD-8147-9E55-B455F91822BC}" type="slidenum">
              <a:rPr kumimoji="1" lang="zh-CN" altLang="en-US" smtClean="0"/>
              <a:t>‹#›</a:t>
            </a:fld>
            <a:endParaRPr kumimoji="1" lang="zh-CN" altLang="en-US"/>
          </a:p>
        </p:txBody>
      </p:sp>
    </p:spTree>
    <p:extLst>
      <p:ext uri="{BB962C8B-B14F-4D97-AF65-F5344CB8AC3E}">
        <p14:creationId xmlns:p14="http://schemas.microsoft.com/office/powerpoint/2010/main" val="267405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3C2CE48-9A58-B34D-BF9C-97F77135AC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295B579C-85D5-1B49-8E04-42FF663318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EA660D60-C55C-174B-B565-DB1291F6AB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CB7A3B-54F5-EE4B-83DD-87DEADC41EF6}" type="datetimeFigureOut">
              <a:rPr kumimoji="1" lang="zh-CN" altLang="en-US" smtClean="0"/>
              <a:t>2021/6/6</a:t>
            </a:fld>
            <a:endParaRPr kumimoji="1" lang="zh-CN" altLang="en-US"/>
          </a:p>
        </p:txBody>
      </p:sp>
      <p:sp>
        <p:nvSpPr>
          <p:cNvPr id="5" name="页脚占位符 4">
            <a:extLst>
              <a:ext uri="{FF2B5EF4-FFF2-40B4-BE49-F238E27FC236}">
                <a16:creationId xmlns:a16="http://schemas.microsoft.com/office/drawing/2014/main" id="{1CD175A1-D009-724A-A49D-2BD4EFDDDF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848D5725-0764-AE4F-84E5-9E34AF0F42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86D04F-A0FD-8147-9E55-B455F91822BC}" type="slidenum">
              <a:rPr kumimoji="1" lang="zh-CN" altLang="en-US" smtClean="0"/>
              <a:t>‹#›</a:t>
            </a:fld>
            <a:endParaRPr kumimoji="1" lang="zh-CN" altLang="en-US"/>
          </a:p>
        </p:txBody>
      </p:sp>
    </p:spTree>
    <p:extLst>
      <p:ext uri="{BB962C8B-B14F-4D97-AF65-F5344CB8AC3E}">
        <p14:creationId xmlns:p14="http://schemas.microsoft.com/office/powerpoint/2010/main" val="40620895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8.tiff"/><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2.xml"/><Relationship Id="rId16"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emf"/></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png"/><Relationship Id="rId7"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8.tiff"/><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5.png"/><Relationship Id="rId4" Type="http://schemas.openxmlformats.org/officeDocument/2006/relationships/notesSlide" Target="../notesSlides/notesSlide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49EBDD71-6119-1942-9319-F77607F13FB9}"/>
              </a:ext>
            </a:extLst>
          </p:cNvPr>
          <p:cNvSpPr txBox="1"/>
          <p:nvPr/>
        </p:nvSpPr>
        <p:spPr>
          <a:xfrm>
            <a:off x="7579361" y="5414953"/>
            <a:ext cx="4011561" cy="874407"/>
          </a:xfrm>
          <a:prstGeom prst="rect">
            <a:avLst/>
          </a:prstGeom>
          <a:noFill/>
        </p:spPr>
        <p:txBody>
          <a:bodyPr wrap="square" rtlCol="0">
            <a:spAutoFit/>
          </a:bodyPr>
          <a:lstStyle/>
          <a:p>
            <a:pPr algn="r">
              <a:lnSpc>
                <a:spcPct val="150000"/>
              </a:lnSpc>
            </a:pPr>
            <a:r>
              <a:rPr kumimoji="1" lang="zh-CN" altLang="en-US" b="1" dirty="0">
                <a:solidFill>
                  <a:srgbClr val="FF40FF"/>
                </a:solidFill>
                <a:latin typeface="Microsoft YaHei" panose="020B0503020204020204" pitchFamily="34" charset="-122"/>
                <a:ea typeface="Microsoft YaHei" panose="020B0503020204020204" pitchFamily="34" charset="-122"/>
              </a:rPr>
              <a:t>交互艺术设计研究 </a:t>
            </a:r>
            <a:endParaRPr kumimoji="1" lang="en-US" altLang="zh-CN" b="1" dirty="0">
              <a:solidFill>
                <a:srgbClr val="FF40FF"/>
              </a:solidFill>
              <a:latin typeface="Microsoft YaHei" panose="020B0503020204020204" pitchFamily="34" charset="-122"/>
              <a:ea typeface="Microsoft YaHei" panose="020B0503020204020204" pitchFamily="34" charset="-122"/>
            </a:endParaRPr>
          </a:p>
          <a:p>
            <a:pPr algn="r">
              <a:lnSpc>
                <a:spcPct val="150000"/>
              </a:lnSpc>
            </a:pPr>
            <a:r>
              <a:rPr kumimoji="1" lang="en-US" altLang="zh-CN" b="1" dirty="0">
                <a:solidFill>
                  <a:srgbClr val="FF40FF"/>
                </a:solidFill>
                <a:latin typeface="Microsoft YaHei" panose="020B0503020204020204" pitchFamily="34" charset="-122"/>
                <a:ea typeface="Microsoft YaHei" panose="020B0503020204020204" pitchFamily="34" charset="-122"/>
              </a:rPr>
              <a:t>2021.6.7</a:t>
            </a:r>
            <a:endParaRPr kumimoji="1" lang="zh-CN" altLang="en-US" b="1" dirty="0">
              <a:solidFill>
                <a:srgbClr val="FF40FF"/>
              </a:solidFill>
              <a:latin typeface="Microsoft YaHei" panose="020B0503020204020204" pitchFamily="34" charset="-122"/>
              <a:ea typeface="Microsoft YaHei" panose="020B0503020204020204" pitchFamily="34" charset="-122"/>
            </a:endParaRPr>
          </a:p>
        </p:txBody>
      </p:sp>
      <p:sp>
        <p:nvSpPr>
          <p:cNvPr id="36" name="文本框 35">
            <a:extLst>
              <a:ext uri="{FF2B5EF4-FFF2-40B4-BE49-F238E27FC236}">
                <a16:creationId xmlns:a16="http://schemas.microsoft.com/office/drawing/2014/main" id="{BF7E9C0B-098F-2E44-9418-7F049CEB62AC}"/>
              </a:ext>
            </a:extLst>
          </p:cNvPr>
          <p:cNvSpPr txBox="1"/>
          <p:nvPr/>
        </p:nvSpPr>
        <p:spPr>
          <a:xfrm>
            <a:off x="687502" y="973694"/>
            <a:ext cx="10285298" cy="1938992"/>
          </a:xfrm>
          <a:prstGeom prst="rect">
            <a:avLst/>
          </a:prstGeom>
          <a:noFill/>
        </p:spPr>
        <p:txBody>
          <a:bodyPr wrap="square" rtlCol="0">
            <a:spAutoFit/>
          </a:bodyPr>
          <a:lstStyle/>
          <a:p>
            <a:r>
              <a:rPr kumimoji="1" lang="zh-CN" altLang="en-US" sz="12000" b="1" dirty="0">
                <a:solidFill>
                  <a:srgbClr val="FF40FF"/>
                </a:solidFill>
                <a:latin typeface="Microsoft YaHei" panose="020B0503020204020204" pitchFamily="34" charset="-122"/>
                <a:ea typeface="Microsoft YaHei" panose="020B0503020204020204" pitchFamily="34" charset="-122"/>
              </a:rPr>
              <a:t>图书馆奇妙夜</a:t>
            </a:r>
          </a:p>
        </p:txBody>
      </p:sp>
      <p:sp>
        <p:nvSpPr>
          <p:cNvPr id="38" name="文本框 37">
            <a:extLst>
              <a:ext uri="{FF2B5EF4-FFF2-40B4-BE49-F238E27FC236}">
                <a16:creationId xmlns:a16="http://schemas.microsoft.com/office/drawing/2014/main" id="{005DF914-42F4-884A-A98B-5711E2B836DD}"/>
              </a:ext>
            </a:extLst>
          </p:cNvPr>
          <p:cNvSpPr txBox="1"/>
          <p:nvPr/>
        </p:nvSpPr>
        <p:spPr>
          <a:xfrm>
            <a:off x="822318" y="3579044"/>
            <a:ext cx="5273682" cy="584775"/>
          </a:xfrm>
          <a:prstGeom prst="rect">
            <a:avLst/>
          </a:prstGeom>
          <a:noFill/>
        </p:spPr>
        <p:txBody>
          <a:bodyPr wrap="square" rtlCol="0">
            <a:spAutoFit/>
          </a:bodyPr>
          <a:lstStyle/>
          <a:p>
            <a:r>
              <a:rPr kumimoji="1" lang="zh-CN" altLang="en-US" sz="3200" b="1" dirty="0">
                <a:solidFill>
                  <a:srgbClr val="FF40FF"/>
                </a:solidFill>
                <a:latin typeface="Microsoft YaHei" panose="020B0503020204020204" pitchFamily="34" charset="-122"/>
                <a:ea typeface="Microsoft YaHei" panose="020B0503020204020204" pitchFamily="34" charset="-122"/>
              </a:rPr>
              <a:t>公共图书馆交互艺术设计</a:t>
            </a:r>
          </a:p>
        </p:txBody>
      </p:sp>
    </p:spTree>
    <p:extLst>
      <p:ext uri="{BB962C8B-B14F-4D97-AF65-F5344CB8AC3E}">
        <p14:creationId xmlns:p14="http://schemas.microsoft.com/office/powerpoint/2010/main" val="930002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7325CA6-86B2-D04F-A68F-DFB128FD3418}"/>
              </a:ext>
            </a:extLst>
          </p:cNvPr>
          <p:cNvSpPr txBox="1"/>
          <p:nvPr/>
        </p:nvSpPr>
        <p:spPr>
          <a:xfrm>
            <a:off x="844062" y="570728"/>
            <a:ext cx="8135815" cy="1015663"/>
          </a:xfrm>
          <a:prstGeom prst="rect">
            <a:avLst/>
          </a:prstGeom>
          <a:noFill/>
        </p:spPr>
        <p:txBody>
          <a:bodyPr wrap="square" rtlCol="0">
            <a:spAutoFit/>
          </a:bodyPr>
          <a:lstStyle/>
          <a:p>
            <a:r>
              <a:rPr kumimoji="1" lang="zh-CN" altLang="en-US" sz="6000" b="1" dirty="0">
                <a:solidFill>
                  <a:srgbClr val="FF40FF"/>
                </a:solidFill>
                <a:latin typeface="PingFang SC" panose="020B0400000000000000" pitchFamily="34" charset="-122"/>
                <a:ea typeface="PingFang SC" panose="020B0400000000000000" pitchFamily="34" charset="-122"/>
              </a:rPr>
              <a:t>现有图书馆的痛点</a:t>
            </a:r>
          </a:p>
        </p:txBody>
      </p:sp>
      <p:sp>
        <p:nvSpPr>
          <p:cNvPr id="2" name="文本框 1">
            <a:extLst>
              <a:ext uri="{FF2B5EF4-FFF2-40B4-BE49-F238E27FC236}">
                <a16:creationId xmlns:a16="http://schemas.microsoft.com/office/drawing/2014/main" id="{66D402D1-7954-0F40-AA4A-7FB56E3F2761}"/>
              </a:ext>
            </a:extLst>
          </p:cNvPr>
          <p:cNvSpPr txBox="1"/>
          <p:nvPr/>
        </p:nvSpPr>
        <p:spPr>
          <a:xfrm>
            <a:off x="844062" y="2112960"/>
            <a:ext cx="9161584" cy="3789564"/>
          </a:xfrm>
          <a:prstGeom prst="rect">
            <a:avLst/>
          </a:prstGeom>
          <a:noFill/>
        </p:spPr>
        <p:txBody>
          <a:bodyPr wrap="square" rtlCol="0">
            <a:spAutoFit/>
          </a:bodyPr>
          <a:lstStyle/>
          <a:p>
            <a:pPr>
              <a:lnSpc>
                <a:spcPct val="150000"/>
              </a:lnSpc>
            </a:pPr>
            <a:r>
              <a:rPr lang="en-US" altLang="zh-CN" b="1" dirty="0">
                <a:solidFill>
                  <a:srgbClr val="FF40FF"/>
                </a:solidFill>
                <a:latin typeface="PingFang SC" panose="020B0400000000000000" pitchFamily="34" charset="-122"/>
                <a:ea typeface="PingFang SC" panose="020B0400000000000000" pitchFamily="34" charset="-122"/>
              </a:rPr>
              <a:t>1.</a:t>
            </a:r>
            <a:r>
              <a:rPr lang="zh-CN" altLang="en-US" b="1" dirty="0">
                <a:solidFill>
                  <a:srgbClr val="FF40FF"/>
                </a:solidFill>
                <a:latin typeface="PingFang SC" panose="020B0400000000000000" pitchFamily="34" charset="-122"/>
                <a:ea typeface="PingFang SC" panose="020B0400000000000000" pitchFamily="34" charset="-122"/>
              </a:rPr>
              <a:t> 找书</a:t>
            </a:r>
            <a:br>
              <a:rPr lang="en-US" altLang="zh-CN" dirty="0">
                <a:latin typeface="PingFang SC" panose="020B0400000000000000" pitchFamily="34" charset="-122"/>
                <a:ea typeface="PingFang SC" panose="020B0400000000000000" pitchFamily="34" charset="-122"/>
              </a:rPr>
            </a:br>
            <a:r>
              <a:rPr lang="zh-CN" altLang="en-US" dirty="0">
                <a:latin typeface="PingFang SC" panose="020B0400000000000000" pitchFamily="34" charset="-122"/>
                <a:ea typeface="PingFang SC" panose="020B0400000000000000" pitchFamily="34" charset="-122"/>
              </a:rPr>
              <a:t>只能通过书脊查找，无法直观看到封面效果来确定是否是自己想要的书籍。</a:t>
            </a:r>
            <a:endParaRPr lang="en-US" altLang="zh-CN" dirty="0">
              <a:latin typeface="PingFang SC" panose="020B0400000000000000" pitchFamily="34" charset="-122"/>
              <a:ea typeface="PingFang SC" panose="020B0400000000000000" pitchFamily="34" charset="-122"/>
            </a:endParaRPr>
          </a:p>
          <a:p>
            <a:pPr>
              <a:lnSpc>
                <a:spcPct val="150000"/>
              </a:lnSpc>
            </a:pPr>
            <a:r>
              <a:rPr lang="en-US" altLang="zh-CN" dirty="0">
                <a:latin typeface="PingFang SC" panose="020B0400000000000000" pitchFamily="34" charset="-122"/>
                <a:ea typeface="PingFang SC" panose="020B0400000000000000" pitchFamily="34" charset="-122"/>
              </a:rPr>
              <a:t>	</a:t>
            </a:r>
          </a:p>
          <a:p>
            <a:pPr>
              <a:lnSpc>
                <a:spcPct val="150000"/>
              </a:lnSpc>
            </a:pPr>
            <a:r>
              <a:rPr lang="en-US" altLang="zh-CN" b="1" dirty="0">
                <a:solidFill>
                  <a:srgbClr val="FF40FF"/>
                </a:solidFill>
                <a:latin typeface="PingFang SC" panose="020B0400000000000000" pitchFamily="34" charset="-122"/>
                <a:ea typeface="PingFang SC" panose="020B0400000000000000" pitchFamily="34" charset="-122"/>
              </a:rPr>
              <a:t>2.</a:t>
            </a:r>
            <a:r>
              <a:rPr lang="zh-CN" altLang="en-US" b="1" dirty="0">
                <a:solidFill>
                  <a:srgbClr val="FF40FF"/>
                </a:solidFill>
                <a:latin typeface="PingFang SC" panose="020B0400000000000000" pitchFamily="34" charset="-122"/>
                <a:ea typeface="PingFang SC" panose="020B0400000000000000" pitchFamily="34" charset="-122"/>
              </a:rPr>
              <a:t> 互动</a:t>
            </a:r>
            <a:endParaRPr lang="en-US" altLang="zh-CN" b="1" dirty="0">
              <a:solidFill>
                <a:srgbClr val="FF40FF"/>
              </a:solidFill>
              <a:latin typeface="PingFang SC" panose="020B0400000000000000" pitchFamily="34" charset="-122"/>
              <a:ea typeface="PingFang SC" panose="020B0400000000000000" pitchFamily="34" charset="-122"/>
            </a:endParaRPr>
          </a:p>
          <a:p>
            <a:pPr>
              <a:lnSpc>
                <a:spcPct val="150000"/>
              </a:lnSpc>
            </a:pPr>
            <a:r>
              <a:rPr lang="zh-CN" altLang="en-US" dirty="0">
                <a:latin typeface="PingFang SC" panose="020B0400000000000000" pitchFamily="34" charset="-122"/>
                <a:ea typeface="PingFang SC" panose="020B0400000000000000" pitchFamily="34" charset="-122"/>
              </a:rPr>
              <a:t>在现有的图书馆中，整个图书系统缺少与人的互动关系，交互基本只存在于图书搜索。</a:t>
            </a:r>
            <a:endParaRPr lang="en-US" altLang="zh-CN" dirty="0">
              <a:latin typeface="PingFang SC" panose="020B0400000000000000" pitchFamily="34" charset="-122"/>
              <a:ea typeface="PingFang SC" panose="020B0400000000000000" pitchFamily="34" charset="-122"/>
            </a:endParaRPr>
          </a:p>
          <a:p>
            <a:pPr>
              <a:lnSpc>
                <a:spcPct val="150000"/>
              </a:lnSpc>
            </a:pPr>
            <a:endParaRPr lang="en-US" altLang="zh-CN" dirty="0">
              <a:latin typeface="PingFang SC" panose="020B0400000000000000" pitchFamily="34" charset="-122"/>
              <a:ea typeface="PingFang SC" panose="020B0400000000000000" pitchFamily="34" charset="-122"/>
            </a:endParaRPr>
          </a:p>
          <a:p>
            <a:pPr>
              <a:lnSpc>
                <a:spcPct val="150000"/>
              </a:lnSpc>
            </a:pPr>
            <a:r>
              <a:rPr lang="en-US" altLang="zh-CN" b="1" dirty="0">
                <a:solidFill>
                  <a:srgbClr val="FF40FF"/>
                </a:solidFill>
                <a:latin typeface="PingFang SC" panose="020B0400000000000000" pitchFamily="34" charset="-122"/>
                <a:ea typeface="PingFang SC" panose="020B0400000000000000" pitchFamily="34" charset="-122"/>
              </a:rPr>
              <a:t>3.</a:t>
            </a:r>
            <a:r>
              <a:rPr lang="zh-CN" altLang="en-US" b="1" dirty="0">
                <a:solidFill>
                  <a:srgbClr val="FF40FF"/>
                </a:solidFill>
                <a:latin typeface="PingFang SC" panose="020B0400000000000000" pitchFamily="34" charset="-122"/>
                <a:ea typeface="PingFang SC" panose="020B0400000000000000" pitchFamily="34" charset="-122"/>
              </a:rPr>
              <a:t> 空间关系</a:t>
            </a:r>
            <a:endParaRPr lang="en-US" altLang="zh-CN" b="1" dirty="0">
              <a:solidFill>
                <a:srgbClr val="FF40FF"/>
              </a:solidFill>
              <a:latin typeface="PingFang SC" panose="020B0400000000000000" pitchFamily="34" charset="-122"/>
              <a:ea typeface="PingFang SC" panose="020B0400000000000000" pitchFamily="34" charset="-122"/>
            </a:endParaRPr>
          </a:p>
          <a:p>
            <a:pPr>
              <a:lnSpc>
                <a:spcPct val="150000"/>
              </a:lnSpc>
            </a:pPr>
            <a:r>
              <a:rPr lang="zh-CN" altLang="en-US" dirty="0">
                <a:latin typeface="PingFang SC" panose="020B0400000000000000" pitchFamily="34" charset="-122"/>
                <a:ea typeface="PingFang SC" panose="020B0400000000000000" pitchFamily="34" charset="-122"/>
              </a:rPr>
              <a:t>图书馆中，整个图书系统的空间关系是单一的确定的，在寻找相关书籍时，很多图书由于分类时的划分关维度系不同可能处于不同的空间位置，较为分散。</a:t>
            </a:r>
          </a:p>
        </p:txBody>
      </p:sp>
    </p:spTree>
    <p:extLst>
      <p:ext uri="{BB962C8B-B14F-4D97-AF65-F5344CB8AC3E}">
        <p14:creationId xmlns:p14="http://schemas.microsoft.com/office/powerpoint/2010/main" val="404124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70E89D8-98E2-A541-A70F-F9758C68581F}"/>
              </a:ext>
            </a:extLst>
          </p:cNvPr>
          <p:cNvSpPr txBox="1"/>
          <p:nvPr/>
        </p:nvSpPr>
        <p:spPr>
          <a:xfrm>
            <a:off x="657669" y="321249"/>
            <a:ext cx="6843250" cy="1015663"/>
          </a:xfrm>
          <a:prstGeom prst="rect">
            <a:avLst/>
          </a:prstGeom>
          <a:noFill/>
        </p:spPr>
        <p:txBody>
          <a:bodyPr wrap="square" rtlCol="0">
            <a:spAutoFit/>
          </a:bodyPr>
          <a:lstStyle/>
          <a:p>
            <a:r>
              <a:rPr kumimoji="1" lang="zh-CN" altLang="en-US" sz="6000" b="1" dirty="0">
                <a:solidFill>
                  <a:srgbClr val="FF40FF"/>
                </a:solidFill>
                <a:latin typeface="Microsoft YaHei" panose="020B0503020204020204" pitchFamily="34" charset="-122"/>
                <a:ea typeface="Microsoft YaHei" panose="020B0503020204020204" pitchFamily="34" charset="-122"/>
              </a:rPr>
              <a:t>交互流程</a:t>
            </a:r>
          </a:p>
        </p:txBody>
      </p:sp>
      <p:graphicFrame>
        <p:nvGraphicFramePr>
          <p:cNvPr id="5" name="表格 7">
            <a:extLst>
              <a:ext uri="{FF2B5EF4-FFF2-40B4-BE49-F238E27FC236}">
                <a16:creationId xmlns:a16="http://schemas.microsoft.com/office/drawing/2014/main" id="{763AB275-9455-4D4E-840F-53F2E9D9F925}"/>
              </a:ext>
            </a:extLst>
          </p:cNvPr>
          <p:cNvGraphicFramePr>
            <a:graphicFrameLocks noGrp="1"/>
          </p:cNvGraphicFramePr>
          <p:nvPr>
            <p:extLst>
              <p:ext uri="{D42A27DB-BD31-4B8C-83A1-F6EECF244321}">
                <p14:modId xmlns:p14="http://schemas.microsoft.com/office/powerpoint/2010/main" val="3353231642"/>
              </p:ext>
            </p:extLst>
          </p:nvPr>
        </p:nvGraphicFramePr>
        <p:xfrm>
          <a:off x="657669" y="1778924"/>
          <a:ext cx="10876661" cy="4757827"/>
        </p:xfrm>
        <a:graphic>
          <a:graphicData uri="http://schemas.openxmlformats.org/drawingml/2006/table">
            <a:tbl>
              <a:tblPr firstRow="1" bandRow="1">
                <a:tableStyleId>{073A0DAA-6AF3-43AB-8588-CEC1D06C72B9}</a:tableStyleId>
              </a:tblPr>
              <a:tblGrid>
                <a:gridCol w="1905049">
                  <a:extLst>
                    <a:ext uri="{9D8B030D-6E8A-4147-A177-3AD203B41FA5}">
                      <a16:colId xmlns:a16="http://schemas.microsoft.com/office/drawing/2014/main" val="728711853"/>
                    </a:ext>
                  </a:extLst>
                </a:gridCol>
                <a:gridCol w="6200351">
                  <a:extLst>
                    <a:ext uri="{9D8B030D-6E8A-4147-A177-3AD203B41FA5}">
                      <a16:colId xmlns:a16="http://schemas.microsoft.com/office/drawing/2014/main" val="2474209015"/>
                    </a:ext>
                  </a:extLst>
                </a:gridCol>
                <a:gridCol w="2771261">
                  <a:extLst>
                    <a:ext uri="{9D8B030D-6E8A-4147-A177-3AD203B41FA5}">
                      <a16:colId xmlns:a16="http://schemas.microsoft.com/office/drawing/2014/main" val="3089926966"/>
                    </a:ext>
                  </a:extLst>
                </a:gridCol>
              </a:tblGrid>
              <a:tr h="734257">
                <a:tc>
                  <a:txBody>
                    <a:bodyPr/>
                    <a:lstStyle/>
                    <a:p>
                      <a:pPr algn="ctr"/>
                      <a:r>
                        <a:rPr lang="zh-CN" altLang="en-US" b="1" i="0" dirty="0">
                          <a:solidFill>
                            <a:srgbClr val="FF40FF"/>
                          </a:solidFill>
                          <a:latin typeface="PINGFANG SC LIGHT" panose="020B0300000000000000" pitchFamily="34" charset="-122"/>
                          <a:ea typeface="PINGFANG SC LIGHT" panose="020B0300000000000000" pitchFamily="34" charset="-122"/>
                        </a:rPr>
                        <a:t>交互流程</a:t>
                      </a:r>
                    </a:p>
                  </a:txBody>
                  <a:tcPr anchor="ctr">
                    <a:lnL w="12700" cap="flat" cmpd="sng" algn="ctr">
                      <a:solidFill>
                        <a:srgbClr val="FACFFF"/>
                      </a:solidFill>
                      <a:prstDash val="solid"/>
                      <a:round/>
                      <a:headEnd type="none" w="med" len="med"/>
                      <a:tailEnd type="none" w="med" len="med"/>
                    </a:lnL>
                    <a:lnR w="12700" cap="flat" cmpd="sng" algn="ctr">
                      <a:solidFill>
                        <a:srgbClr val="FACFFF"/>
                      </a:solidFill>
                      <a:prstDash val="solid"/>
                      <a:round/>
                      <a:headEnd type="none" w="med" len="med"/>
                      <a:tailEnd type="none" w="med" len="med"/>
                    </a:lnR>
                    <a:lnT w="12700" cap="flat" cmpd="sng" algn="ctr">
                      <a:solidFill>
                        <a:srgbClr val="FACFFF"/>
                      </a:solidFill>
                      <a:prstDash val="solid"/>
                      <a:round/>
                      <a:headEnd type="none" w="med" len="med"/>
                      <a:tailEnd type="none" w="med" len="med"/>
                    </a:lnT>
                    <a:lnB w="12700" cap="flat" cmpd="sng" algn="ctr">
                      <a:solidFill>
                        <a:srgbClr val="FACFFF"/>
                      </a:solidFill>
                      <a:prstDash val="solid"/>
                      <a:round/>
                      <a:headEnd type="none" w="med" len="med"/>
                      <a:tailEnd type="none" w="med" len="med"/>
                    </a:lnB>
                    <a:noFill/>
                  </a:tcPr>
                </a:tc>
                <a:tc>
                  <a:txBody>
                    <a:bodyPr/>
                    <a:lstStyle/>
                    <a:p>
                      <a:pPr algn="ctr"/>
                      <a:r>
                        <a:rPr lang="zh-CN" altLang="en-US" b="1" i="0" dirty="0">
                          <a:solidFill>
                            <a:srgbClr val="FF40FF"/>
                          </a:solidFill>
                          <a:latin typeface="PINGFANG SC LIGHT" panose="020B0300000000000000" pitchFamily="34" charset="-122"/>
                          <a:ea typeface="PINGFANG SC LIGHT" panose="020B0300000000000000" pitchFamily="34" charset="-122"/>
                        </a:rPr>
                        <a:t>交互方式</a:t>
                      </a:r>
                    </a:p>
                  </a:txBody>
                  <a:tcPr anchor="ctr">
                    <a:lnL w="12700" cap="flat" cmpd="sng" algn="ctr">
                      <a:solidFill>
                        <a:srgbClr val="FACFFF"/>
                      </a:solidFill>
                      <a:prstDash val="solid"/>
                      <a:round/>
                      <a:headEnd type="none" w="med" len="med"/>
                      <a:tailEnd type="none" w="med" len="med"/>
                    </a:lnL>
                    <a:lnR w="12700" cap="flat" cmpd="sng" algn="ctr">
                      <a:solidFill>
                        <a:srgbClr val="FACFFF"/>
                      </a:solidFill>
                      <a:prstDash val="solid"/>
                      <a:round/>
                      <a:headEnd type="none" w="med" len="med"/>
                      <a:tailEnd type="none" w="med" len="med"/>
                    </a:lnR>
                    <a:lnT w="12700" cap="flat" cmpd="sng" algn="ctr">
                      <a:solidFill>
                        <a:srgbClr val="FACFFF"/>
                      </a:solidFill>
                      <a:prstDash val="solid"/>
                      <a:round/>
                      <a:headEnd type="none" w="med" len="med"/>
                      <a:tailEnd type="none" w="med" len="med"/>
                    </a:lnT>
                    <a:lnB w="12700" cap="flat" cmpd="sng" algn="ctr">
                      <a:solidFill>
                        <a:srgbClr val="FACFFF"/>
                      </a:solidFill>
                      <a:prstDash val="solid"/>
                      <a:round/>
                      <a:headEnd type="none" w="med" len="med"/>
                      <a:tailEnd type="none" w="med" len="med"/>
                    </a:lnB>
                    <a:noFill/>
                  </a:tcPr>
                </a:tc>
                <a:tc>
                  <a:txBody>
                    <a:bodyPr/>
                    <a:lstStyle/>
                    <a:p>
                      <a:pPr algn="ctr"/>
                      <a:r>
                        <a:rPr lang="zh-CN" altLang="en-US" b="1" i="0" dirty="0">
                          <a:solidFill>
                            <a:srgbClr val="FF40FF"/>
                          </a:solidFill>
                          <a:latin typeface="PINGFANG SC LIGHT" panose="020B0300000000000000" pitchFamily="34" charset="-122"/>
                          <a:ea typeface="PINGFANG SC LIGHT" panose="020B0300000000000000" pitchFamily="34" charset="-122"/>
                        </a:rPr>
                        <a:t>灯光效果</a:t>
                      </a:r>
                    </a:p>
                  </a:txBody>
                  <a:tcPr anchor="ctr">
                    <a:lnL w="12700" cap="flat" cmpd="sng" algn="ctr">
                      <a:solidFill>
                        <a:srgbClr val="FACFFF"/>
                      </a:solidFill>
                      <a:prstDash val="solid"/>
                      <a:round/>
                      <a:headEnd type="none" w="med" len="med"/>
                      <a:tailEnd type="none" w="med" len="med"/>
                    </a:lnL>
                    <a:lnR w="12700" cap="flat" cmpd="sng" algn="ctr">
                      <a:solidFill>
                        <a:srgbClr val="FACFFF"/>
                      </a:solidFill>
                      <a:prstDash val="solid"/>
                      <a:round/>
                      <a:headEnd type="none" w="med" len="med"/>
                      <a:tailEnd type="none" w="med" len="med"/>
                    </a:lnR>
                    <a:lnT w="12700" cap="flat" cmpd="sng" algn="ctr">
                      <a:solidFill>
                        <a:srgbClr val="FACFFF"/>
                      </a:solidFill>
                      <a:prstDash val="solid"/>
                      <a:round/>
                      <a:headEnd type="none" w="med" len="med"/>
                      <a:tailEnd type="none" w="med" len="med"/>
                    </a:lnT>
                    <a:lnB w="12700" cap="flat" cmpd="sng" algn="ctr">
                      <a:solidFill>
                        <a:srgbClr val="FACFFF"/>
                      </a:solidFill>
                      <a:prstDash val="solid"/>
                      <a:round/>
                      <a:headEnd type="none" w="med" len="med"/>
                      <a:tailEnd type="none" w="med" len="med"/>
                    </a:lnB>
                    <a:noFill/>
                  </a:tcPr>
                </a:tc>
                <a:extLst>
                  <a:ext uri="{0D108BD9-81ED-4DB2-BD59-A6C34878D82A}">
                    <a16:rowId xmlns:a16="http://schemas.microsoft.com/office/drawing/2014/main" val="3869132882"/>
                  </a:ext>
                </a:extLst>
              </a:tr>
              <a:tr h="2060823">
                <a:tc>
                  <a:txBody>
                    <a:bodyPr/>
                    <a:lstStyle/>
                    <a:p>
                      <a:pPr algn="ctr"/>
                      <a:r>
                        <a:rPr lang="zh-CN" altLang="en-US" b="0" i="0" dirty="0">
                          <a:solidFill>
                            <a:schemeClr val="tx1"/>
                          </a:solidFill>
                          <a:latin typeface="PingFang SC Light" panose="020B0300000000000000" pitchFamily="34" charset="-122"/>
                          <a:ea typeface="PingFang SC Light" panose="020B0300000000000000" pitchFamily="34" charset="-122"/>
                        </a:rPr>
                        <a:t>平日翻阅书目</a:t>
                      </a:r>
                    </a:p>
                  </a:txBody>
                  <a:tcPr anchor="ctr">
                    <a:lnL w="12700" cap="flat" cmpd="sng" algn="ctr">
                      <a:solidFill>
                        <a:srgbClr val="FACFFF"/>
                      </a:solidFill>
                      <a:prstDash val="solid"/>
                      <a:round/>
                      <a:headEnd type="none" w="med" len="med"/>
                      <a:tailEnd type="none" w="med" len="med"/>
                    </a:lnL>
                    <a:lnR w="12700" cap="flat" cmpd="sng" algn="ctr">
                      <a:solidFill>
                        <a:srgbClr val="FACFFF"/>
                      </a:solidFill>
                      <a:prstDash val="solid"/>
                      <a:round/>
                      <a:headEnd type="none" w="med" len="med"/>
                      <a:tailEnd type="none" w="med" len="med"/>
                    </a:lnR>
                    <a:lnT w="12700" cap="flat" cmpd="sng" algn="ctr">
                      <a:solidFill>
                        <a:srgbClr val="FACFFF"/>
                      </a:solidFill>
                      <a:prstDash val="solid"/>
                      <a:round/>
                      <a:headEnd type="none" w="med" len="med"/>
                      <a:tailEnd type="none" w="med" len="med"/>
                    </a:lnT>
                    <a:lnB w="12700" cap="flat" cmpd="sng" algn="ctr">
                      <a:solidFill>
                        <a:srgbClr val="FACFFF"/>
                      </a:solidFill>
                      <a:prstDash val="solid"/>
                      <a:round/>
                      <a:headEnd type="none" w="med" len="med"/>
                      <a:tailEnd type="none" w="med" len="med"/>
                    </a:lnB>
                    <a:noFill/>
                  </a:tcPr>
                </a:tc>
                <a:tc>
                  <a:txBody>
                    <a:bodyPr/>
                    <a:lstStyle/>
                    <a:p>
                      <a:pPr algn="l"/>
                      <a:r>
                        <a:rPr lang="zh-CN" altLang="en-US" b="0" i="0" dirty="0">
                          <a:solidFill>
                            <a:schemeClr val="tx1"/>
                          </a:solidFill>
                          <a:latin typeface="PingFang SC Light" panose="020B0300000000000000" pitchFamily="34" charset="-122"/>
                          <a:ea typeface="PingFang SC Light" panose="020B0300000000000000" pitchFamily="34" charset="-122"/>
                        </a:rPr>
                        <a:t>通过柜体侧边的赛博立体屏幕进行</a:t>
                      </a:r>
                      <a:r>
                        <a:rPr lang="zh-CN" altLang="en-US" b="0" i="0" dirty="0">
                          <a:solidFill>
                            <a:srgbClr val="FF40FF"/>
                          </a:solidFill>
                          <a:latin typeface="PingFang SC Light" panose="020B0300000000000000" pitchFamily="34" charset="-122"/>
                          <a:ea typeface="PingFang SC Light" panose="020B0300000000000000" pitchFamily="34" charset="-122"/>
                        </a:rPr>
                        <a:t>书封面的翻阅查找</a:t>
                      </a:r>
                      <a:r>
                        <a:rPr lang="zh-CN" altLang="en-US" b="0" i="0" dirty="0">
                          <a:solidFill>
                            <a:schemeClr val="tx1"/>
                          </a:solidFill>
                          <a:latin typeface="PingFang SC Light" panose="020B0300000000000000" pitchFamily="34" charset="-122"/>
                          <a:ea typeface="PingFang SC Light" panose="020B0300000000000000" pitchFamily="34" charset="-122"/>
                        </a:rPr>
                        <a:t>，在翻阅过程中有一位寻书老人点灯移动，柜体上方的灯光也随翻阅而一一发光，产生流动效果，当确认书目后，来到柜体正侧时就能够看到所查书目上方有一只灯亮起。如查阅相关书籍，则相关书籍所在灯光发散亮起。</a:t>
                      </a:r>
                    </a:p>
                  </a:txBody>
                  <a:tcPr anchor="ctr">
                    <a:lnL w="12700" cap="flat" cmpd="sng" algn="ctr">
                      <a:solidFill>
                        <a:srgbClr val="FACFFF"/>
                      </a:solidFill>
                      <a:prstDash val="solid"/>
                      <a:round/>
                      <a:headEnd type="none" w="med" len="med"/>
                      <a:tailEnd type="none" w="med" len="med"/>
                    </a:lnL>
                    <a:lnR w="12700" cap="flat" cmpd="sng" algn="ctr">
                      <a:solidFill>
                        <a:srgbClr val="FACFFF"/>
                      </a:solidFill>
                      <a:prstDash val="solid"/>
                      <a:round/>
                      <a:headEnd type="none" w="med" len="med"/>
                      <a:tailEnd type="none" w="med" len="med"/>
                    </a:lnR>
                    <a:lnT w="12700" cap="flat" cmpd="sng" algn="ctr">
                      <a:solidFill>
                        <a:srgbClr val="FACFFF"/>
                      </a:solidFill>
                      <a:prstDash val="solid"/>
                      <a:round/>
                      <a:headEnd type="none" w="med" len="med"/>
                      <a:tailEnd type="none" w="med" len="med"/>
                    </a:lnT>
                    <a:lnB w="12700" cap="flat" cmpd="sng" algn="ctr">
                      <a:solidFill>
                        <a:srgbClr val="FACFFF"/>
                      </a:solidFill>
                      <a:prstDash val="solid"/>
                      <a:round/>
                      <a:headEnd type="none" w="med" len="med"/>
                      <a:tailEnd type="none" w="med" len="med"/>
                    </a:lnB>
                    <a:noFill/>
                  </a:tcPr>
                </a:tc>
                <a:tc>
                  <a:txBody>
                    <a:bodyPr/>
                    <a:lstStyle/>
                    <a:p>
                      <a:pPr algn="l"/>
                      <a:r>
                        <a:rPr lang="zh-CN" altLang="en-US" b="0" i="0" dirty="0">
                          <a:solidFill>
                            <a:schemeClr val="tx1"/>
                          </a:solidFill>
                          <a:latin typeface="PingFang SC Light" panose="020B0300000000000000" pitchFamily="34" charset="-122"/>
                          <a:ea typeface="PingFang SC Light" panose="020B0300000000000000" pitchFamily="34" charset="-122"/>
                        </a:rPr>
                        <a:t>滚动式，最终在确定书目上方保持持续亮光。如查阅相关书籍，灯光发散亮起。</a:t>
                      </a:r>
                    </a:p>
                  </a:txBody>
                  <a:tcPr anchor="ctr">
                    <a:lnL w="12700" cap="flat" cmpd="sng" algn="ctr">
                      <a:solidFill>
                        <a:srgbClr val="FACFFF"/>
                      </a:solidFill>
                      <a:prstDash val="solid"/>
                      <a:round/>
                      <a:headEnd type="none" w="med" len="med"/>
                      <a:tailEnd type="none" w="med" len="med"/>
                    </a:lnL>
                    <a:lnR w="12700" cap="flat" cmpd="sng" algn="ctr">
                      <a:solidFill>
                        <a:srgbClr val="FACFFF"/>
                      </a:solidFill>
                      <a:prstDash val="solid"/>
                      <a:round/>
                      <a:headEnd type="none" w="med" len="med"/>
                      <a:tailEnd type="none" w="med" len="med"/>
                    </a:lnR>
                    <a:lnT w="12700" cap="flat" cmpd="sng" algn="ctr">
                      <a:solidFill>
                        <a:srgbClr val="FACFFF"/>
                      </a:solidFill>
                      <a:prstDash val="solid"/>
                      <a:round/>
                      <a:headEnd type="none" w="med" len="med"/>
                      <a:tailEnd type="none" w="med" len="med"/>
                    </a:lnT>
                    <a:lnB w="12700" cap="flat" cmpd="sng" algn="ctr">
                      <a:solidFill>
                        <a:srgbClr val="FACFFF"/>
                      </a:solidFill>
                      <a:prstDash val="solid"/>
                      <a:round/>
                      <a:headEnd type="none" w="med" len="med"/>
                      <a:tailEnd type="none" w="med" len="med"/>
                    </a:lnB>
                    <a:noFill/>
                  </a:tcPr>
                </a:tc>
                <a:extLst>
                  <a:ext uri="{0D108BD9-81ED-4DB2-BD59-A6C34878D82A}">
                    <a16:rowId xmlns:a16="http://schemas.microsoft.com/office/drawing/2014/main" val="277686971"/>
                  </a:ext>
                </a:extLst>
              </a:tr>
              <a:tr h="1962747">
                <a:tc>
                  <a:txBody>
                    <a:bodyPr/>
                    <a:lstStyle/>
                    <a:p>
                      <a:pPr algn="ctr"/>
                      <a:r>
                        <a:rPr lang="zh-CN" altLang="en-US" b="0" i="0" dirty="0">
                          <a:solidFill>
                            <a:schemeClr val="tx1"/>
                          </a:solidFill>
                          <a:latin typeface="PingFang SC Light" panose="020B0300000000000000" pitchFamily="34" charset="-122"/>
                          <a:ea typeface="PingFang SC Light" panose="020B0300000000000000" pitchFamily="34" charset="-122"/>
                        </a:rPr>
                        <a:t>图书馆之夜</a:t>
                      </a:r>
                      <a:endParaRPr lang="en-US" altLang="zh-CN" b="0" i="0" dirty="0">
                        <a:solidFill>
                          <a:schemeClr val="tx1"/>
                        </a:solidFill>
                        <a:latin typeface="PingFang SC Light" panose="020B0300000000000000" pitchFamily="34" charset="-122"/>
                        <a:ea typeface="PingFang SC Light" panose="020B0300000000000000" pitchFamily="34" charset="-122"/>
                      </a:endParaRPr>
                    </a:p>
                    <a:p>
                      <a:pPr algn="ctr"/>
                      <a:r>
                        <a:rPr lang="zh-CN" altLang="en-US" b="0" i="0" dirty="0">
                          <a:solidFill>
                            <a:schemeClr val="tx1"/>
                          </a:solidFill>
                          <a:latin typeface="PingFang SC Light" panose="020B0300000000000000" pitchFamily="34" charset="-122"/>
                          <a:ea typeface="PingFang SC Light" panose="020B0300000000000000" pitchFamily="34" charset="-122"/>
                        </a:rPr>
                        <a:t>命运之书</a:t>
                      </a:r>
                    </a:p>
                  </a:txBody>
                  <a:tcPr anchor="ctr">
                    <a:lnL w="12700" cap="flat" cmpd="sng" algn="ctr">
                      <a:solidFill>
                        <a:srgbClr val="FACFFF"/>
                      </a:solidFill>
                      <a:prstDash val="solid"/>
                      <a:round/>
                      <a:headEnd type="none" w="med" len="med"/>
                      <a:tailEnd type="none" w="med" len="med"/>
                    </a:lnL>
                    <a:lnR w="12700" cap="flat" cmpd="sng" algn="ctr">
                      <a:solidFill>
                        <a:srgbClr val="FACFFF"/>
                      </a:solidFill>
                      <a:prstDash val="solid"/>
                      <a:round/>
                      <a:headEnd type="none" w="med" len="med"/>
                      <a:tailEnd type="none" w="med" len="med"/>
                    </a:lnR>
                    <a:lnT w="12700" cap="flat" cmpd="sng" algn="ctr">
                      <a:solidFill>
                        <a:srgbClr val="FACFFF"/>
                      </a:solidFill>
                      <a:prstDash val="solid"/>
                      <a:round/>
                      <a:headEnd type="none" w="med" len="med"/>
                      <a:tailEnd type="none" w="med" len="med"/>
                    </a:lnT>
                    <a:lnB w="12700" cap="flat" cmpd="sng" algn="ctr">
                      <a:solidFill>
                        <a:srgbClr val="FACFFF"/>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chemeClr val="tx1"/>
                          </a:solidFill>
                          <a:latin typeface="PingFang SC Light" panose="020B0300000000000000" pitchFamily="34" charset="-122"/>
                          <a:ea typeface="PingFang SC Light" panose="020B0300000000000000" pitchFamily="34" charset="-122"/>
                        </a:rPr>
                        <a:t>图书馆闭馆后会开启每日的命运之书表演，</a:t>
                      </a:r>
                      <a:r>
                        <a:rPr lang="zh-CN" altLang="en-US" b="0" i="0" dirty="0">
                          <a:solidFill>
                            <a:srgbClr val="FF40FF"/>
                          </a:solidFill>
                          <a:latin typeface="PingFang SC Light" panose="020B0300000000000000" pitchFamily="34" charset="-122"/>
                          <a:ea typeface="PingFang SC Light" panose="020B0300000000000000" pitchFamily="34" charset="-122"/>
                        </a:rPr>
                        <a:t>利用柜体侧边的立体屏幕之间形成的“格式塔”</a:t>
                      </a:r>
                      <a:r>
                        <a:rPr lang="zh-CN" altLang="en-US" b="0" i="0" dirty="0">
                          <a:solidFill>
                            <a:schemeClr val="tx1"/>
                          </a:solidFill>
                          <a:latin typeface="PingFang SC Light" panose="020B0300000000000000" pitchFamily="34" charset="-122"/>
                          <a:ea typeface="PingFang SC Light" panose="020B0300000000000000" pitchFamily="34" charset="-122"/>
                        </a:rPr>
                        <a:t>，以“书虫”为主体角色在屏幕间进行移动，为闭馆做熄灯准备，结合灯光循迹，最终让书虫在某一本书中藏起（侧屏显示），最先找到书虫所在书目的读者可以免费“幸运借阅”。</a:t>
                      </a:r>
                    </a:p>
                  </a:txBody>
                  <a:tcPr anchor="ctr">
                    <a:lnL w="12700" cap="flat" cmpd="sng" algn="ctr">
                      <a:solidFill>
                        <a:srgbClr val="FACFFF"/>
                      </a:solidFill>
                      <a:prstDash val="solid"/>
                      <a:round/>
                      <a:headEnd type="none" w="med" len="med"/>
                      <a:tailEnd type="none" w="med" len="med"/>
                    </a:lnL>
                    <a:lnR w="12700" cap="flat" cmpd="sng" algn="ctr">
                      <a:solidFill>
                        <a:srgbClr val="FACFFF"/>
                      </a:solidFill>
                      <a:prstDash val="solid"/>
                      <a:round/>
                      <a:headEnd type="none" w="med" len="med"/>
                      <a:tailEnd type="none" w="med" len="med"/>
                    </a:lnR>
                    <a:lnT w="12700" cap="flat" cmpd="sng" algn="ctr">
                      <a:solidFill>
                        <a:srgbClr val="FACFFF"/>
                      </a:solidFill>
                      <a:prstDash val="solid"/>
                      <a:round/>
                      <a:headEnd type="none" w="med" len="med"/>
                      <a:tailEnd type="none" w="med" len="med"/>
                    </a:lnT>
                    <a:lnB w="12700" cap="flat" cmpd="sng" algn="ctr">
                      <a:solidFill>
                        <a:srgbClr val="FACFFF"/>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chemeClr val="tx1"/>
                          </a:solidFill>
                          <a:latin typeface="PingFang SC Light" panose="020B0300000000000000" pitchFamily="34" charset="-122"/>
                          <a:ea typeface="PingFang SC Light" panose="020B0300000000000000" pitchFamily="34" charset="-122"/>
                        </a:rPr>
                        <a:t>随书虫的轨迹流动熄灭，最终在确定书目上方保持持续亮光。</a:t>
                      </a:r>
                    </a:p>
                  </a:txBody>
                  <a:tcPr anchor="ctr">
                    <a:lnL w="12700" cap="flat" cmpd="sng" algn="ctr">
                      <a:solidFill>
                        <a:srgbClr val="FACFFF"/>
                      </a:solidFill>
                      <a:prstDash val="solid"/>
                      <a:round/>
                      <a:headEnd type="none" w="med" len="med"/>
                      <a:tailEnd type="none" w="med" len="med"/>
                    </a:lnL>
                    <a:lnR w="12700" cap="flat" cmpd="sng" algn="ctr">
                      <a:solidFill>
                        <a:srgbClr val="FACFFF"/>
                      </a:solidFill>
                      <a:prstDash val="solid"/>
                      <a:round/>
                      <a:headEnd type="none" w="med" len="med"/>
                      <a:tailEnd type="none" w="med" len="med"/>
                    </a:lnR>
                    <a:lnT w="12700" cap="flat" cmpd="sng" algn="ctr">
                      <a:solidFill>
                        <a:srgbClr val="FACFFF"/>
                      </a:solidFill>
                      <a:prstDash val="solid"/>
                      <a:round/>
                      <a:headEnd type="none" w="med" len="med"/>
                      <a:tailEnd type="none" w="med" len="med"/>
                    </a:lnT>
                    <a:lnB w="12700" cap="flat" cmpd="sng" algn="ctr">
                      <a:solidFill>
                        <a:srgbClr val="FACFFF"/>
                      </a:solidFill>
                      <a:prstDash val="solid"/>
                      <a:round/>
                      <a:headEnd type="none" w="med" len="med"/>
                      <a:tailEnd type="none" w="med" len="med"/>
                    </a:lnB>
                    <a:noFill/>
                  </a:tcPr>
                </a:tc>
                <a:extLst>
                  <a:ext uri="{0D108BD9-81ED-4DB2-BD59-A6C34878D82A}">
                    <a16:rowId xmlns:a16="http://schemas.microsoft.com/office/drawing/2014/main" val="1601838259"/>
                  </a:ext>
                </a:extLst>
              </a:tr>
            </a:tbl>
          </a:graphicData>
        </a:graphic>
      </p:graphicFrame>
    </p:spTree>
    <p:extLst>
      <p:ext uri="{BB962C8B-B14F-4D97-AF65-F5344CB8AC3E}">
        <p14:creationId xmlns:p14="http://schemas.microsoft.com/office/powerpoint/2010/main" val="1612225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2818CCC-1170-4D4C-8487-46D092D10B4B}"/>
              </a:ext>
            </a:extLst>
          </p:cNvPr>
          <p:cNvSpPr/>
          <p:nvPr/>
        </p:nvSpPr>
        <p:spPr>
          <a:xfrm>
            <a:off x="1" y="1"/>
            <a:ext cx="12192000" cy="68580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30" name="矩形 129">
            <a:extLst>
              <a:ext uri="{FF2B5EF4-FFF2-40B4-BE49-F238E27FC236}">
                <a16:creationId xmlns:a16="http://schemas.microsoft.com/office/drawing/2014/main" id="{C439639B-720A-814D-80EB-229676BBAF2E}"/>
              </a:ext>
            </a:extLst>
          </p:cNvPr>
          <p:cNvSpPr/>
          <p:nvPr/>
        </p:nvSpPr>
        <p:spPr>
          <a:xfrm>
            <a:off x="9003876" y="3601670"/>
            <a:ext cx="2228493" cy="2030868"/>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矩形 53">
            <a:extLst>
              <a:ext uri="{FF2B5EF4-FFF2-40B4-BE49-F238E27FC236}">
                <a16:creationId xmlns:a16="http://schemas.microsoft.com/office/drawing/2014/main" id="{6748912E-3200-4248-B263-6198B33B91E2}"/>
              </a:ext>
            </a:extLst>
          </p:cNvPr>
          <p:cNvSpPr/>
          <p:nvPr/>
        </p:nvSpPr>
        <p:spPr>
          <a:xfrm>
            <a:off x="1822031" y="3618394"/>
            <a:ext cx="4202425" cy="2030868"/>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五边形 3">
            <a:extLst>
              <a:ext uri="{FF2B5EF4-FFF2-40B4-BE49-F238E27FC236}">
                <a16:creationId xmlns:a16="http://schemas.microsoft.com/office/drawing/2014/main" id="{BBF6AB82-3490-B24E-998B-5FDA8A90EEE3}"/>
              </a:ext>
            </a:extLst>
          </p:cNvPr>
          <p:cNvSpPr/>
          <p:nvPr/>
        </p:nvSpPr>
        <p:spPr>
          <a:xfrm>
            <a:off x="1822031" y="333126"/>
            <a:ext cx="4202425" cy="505326"/>
          </a:xfrm>
          <a:prstGeom prst="homePlate">
            <a:avLst>
              <a:gd name="adj" fmla="val 88095"/>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HYQiHei-50S Light" pitchFamily="18" charset="-122"/>
                <a:ea typeface="HYQiHei-50S Light" pitchFamily="18" charset="-122"/>
              </a:rPr>
              <a:t>翻阅书目</a:t>
            </a:r>
          </a:p>
        </p:txBody>
      </p:sp>
      <p:sp>
        <p:nvSpPr>
          <p:cNvPr id="5" name="燕尾形 4">
            <a:extLst>
              <a:ext uri="{FF2B5EF4-FFF2-40B4-BE49-F238E27FC236}">
                <a16:creationId xmlns:a16="http://schemas.microsoft.com/office/drawing/2014/main" id="{938963B9-CAEF-AA4D-ADDE-A494D6A04C57}"/>
              </a:ext>
            </a:extLst>
          </p:cNvPr>
          <p:cNvSpPr/>
          <p:nvPr/>
        </p:nvSpPr>
        <p:spPr>
          <a:xfrm>
            <a:off x="6024455" y="333126"/>
            <a:ext cx="2902435" cy="505326"/>
          </a:xfrm>
          <a:prstGeom prst="chevron">
            <a:avLst>
              <a:gd name="adj" fmla="val 92857"/>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1400" dirty="0">
                <a:solidFill>
                  <a:schemeClr val="bg1"/>
                </a:solidFill>
                <a:latin typeface="HYQiHei-50S Light" pitchFamily="18" charset="-122"/>
                <a:ea typeface="HYQiHei-50S Light" pitchFamily="18" charset="-122"/>
              </a:rPr>
              <a:t>查看书目</a:t>
            </a:r>
          </a:p>
        </p:txBody>
      </p:sp>
      <p:sp>
        <p:nvSpPr>
          <p:cNvPr id="18" name="燕尾形 17">
            <a:extLst>
              <a:ext uri="{FF2B5EF4-FFF2-40B4-BE49-F238E27FC236}">
                <a16:creationId xmlns:a16="http://schemas.microsoft.com/office/drawing/2014/main" id="{14584FD1-C1B0-CE42-9AD2-6464FC5BE2E9}"/>
              </a:ext>
            </a:extLst>
          </p:cNvPr>
          <p:cNvSpPr/>
          <p:nvPr/>
        </p:nvSpPr>
        <p:spPr>
          <a:xfrm>
            <a:off x="8959493" y="333126"/>
            <a:ext cx="2261352" cy="505326"/>
          </a:xfrm>
          <a:prstGeom prst="chevron">
            <a:avLst>
              <a:gd name="adj" fmla="val 92857"/>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1400" dirty="0">
                <a:solidFill>
                  <a:schemeClr val="bg1"/>
                </a:solidFill>
                <a:latin typeface="HYQiHei-50S Light" pitchFamily="18" charset="-122"/>
                <a:ea typeface="HYQiHei-50S Light" pitchFamily="18" charset="-122"/>
              </a:rPr>
              <a:t>结束查找</a:t>
            </a:r>
          </a:p>
        </p:txBody>
      </p:sp>
      <p:sp>
        <p:nvSpPr>
          <p:cNvPr id="12" name="文本框 11">
            <a:extLst>
              <a:ext uri="{FF2B5EF4-FFF2-40B4-BE49-F238E27FC236}">
                <a16:creationId xmlns:a16="http://schemas.microsoft.com/office/drawing/2014/main" id="{E9A5D846-9C9B-4446-87FB-B9D0EE3BD79A}"/>
              </a:ext>
            </a:extLst>
          </p:cNvPr>
          <p:cNvSpPr txBox="1"/>
          <p:nvPr/>
        </p:nvSpPr>
        <p:spPr>
          <a:xfrm rot="16200000">
            <a:off x="1030618" y="431900"/>
            <a:ext cx="817853" cy="307777"/>
          </a:xfrm>
          <a:prstGeom prst="rect">
            <a:avLst/>
          </a:prstGeom>
          <a:noFill/>
        </p:spPr>
        <p:txBody>
          <a:bodyPr wrap="none" rtlCol="0">
            <a:spAutoFit/>
          </a:bodyPr>
          <a:lstStyle/>
          <a:p>
            <a:pPr algn="ctr"/>
            <a:r>
              <a:rPr kumimoji="1" lang="en-US" altLang="zh-CN" sz="1400" b="1" dirty="0">
                <a:solidFill>
                  <a:schemeClr val="tx2">
                    <a:lumMod val="50000"/>
                  </a:schemeClr>
                </a:solidFill>
              </a:rPr>
              <a:t>STAGES</a:t>
            </a:r>
            <a:endParaRPr kumimoji="1" lang="zh-CN" altLang="en-US" sz="1400" b="1" dirty="0">
              <a:solidFill>
                <a:schemeClr val="tx2">
                  <a:lumMod val="50000"/>
                </a:schemeClr>
              </a:solidFill>
            </a:endParaRPr>
          </a:p>
        </p:txBody>
      </p:sp>
      <p:sp>
        <p:nvSpPr>
          <p:cNvPr id="22" name="矩形 21">
            <a:extLst>
              <a:ext uri="{FF2B5EF4-FFF2-40B4-BE49-F238E27FC236}">
                <a16:creationId xmlns:a16="http://schemas.microsoft.com/office/drawing/2014/main" id="{32DF332C-5A69-2A4C-9D8C-64C894400483}"/>
              </a:ext>
            </a:extLst>
          </p:cNvPr>
          <p:cNvSpPr/>
          <p:nvPr/>
        </p:nvSpPr>
        <p:spPr>
          <a:xfrm rot="16200000">
            <a:off x="-1377087" y="3621359"/>
            <a:ext cx="5681388" cy="428094"/>
          </a:xfrm>
          <a:prstGeom prst="rect">
            <a:avLst/>
          </a:pr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a:extLst>
              <a:ext uri="{FF2B5EF4-FFF2-40B4-BE49-F238E27FC236}">
                <a16:creationId xmlns:a16="http://schemas.microsoft.com/office/drawing/2014/main" id="{EAED372F-CD5E-1E4D-B9DF-D4A34D133E9D}"/>
              </a:ext>
            </a:extLst>
          </p:cNvPr>
          <p:cNvSpPr txBox="1"/>
          <p:nvPr/>
        </p:nvSpPr>
        <p:spPr>
          <a:xfrm rot="16200000">
            <a:off x="1124413" y="2877137"/>
            <a:ext cx="678391" cy="307777"/>
          </a:xfrm>
          <a:prstGeom prst="rect">
            <a:avLst/>
          </a:prstGeom>
          <a:noFill/>
        </p:spPr>
        <p:txBody>
          <a:bodyPr wrap="none" rtlCol="0">
            <a:spAutoFit/>
          </a:bodyPr>
          <a:lstStyle/>
          <a:p>
            <a:pPr algn="ctr"/>
            <a:r>
              <a:rPr kumimoji="1" lang="en-US" altLang="zh-CN" sz="1400" b="1" dirty="0">
                <a:solidFill>
                  <a:schemeClr val="tx2">
                    <a:lumMod val="50000"/>
                  </a:schemeClr>
                </a:solidFill>
              </a:rPr>
              <a:t>Doing</a:t>
            </a:r>
            <a:endParaRPr kumimoji="1" lang="zh-CN" altLang="en-US" sz="1400" b="1" dirty="0">
              <a:solidFill>
                <a:schemeClr val="tx2">
                  <a:lumMod val="50000"/>
                </a:schemeClr>
              </a:solidFill>
            </a:endParaRPr>
          </a:p>
        </p:txBody>
      </p:sp>
      <p:sp>
        <p:nvSpPr>
          <p:cNvPr id="25" name="文本框 24">
            <a:extLst>
              <a:ext uri="{FF2B5EF4-FFF2-40B4-BE49-F238E27FC236}">
                <a16:creationId xmlns:a16="http://schemas.microsoft.com/office/drawing/2014/main" id="{DF5A80C5-430E-7040-B842-D888A1ED7342}"/>
              </a:ext>
            </a:extLst>
          </p:cNvPr>
          <p:cNvSpPr txBox="1"/>
          <p:nvPr/>
        </p:nvSpPr>
        <p:spPr>
          <a:xfrm rot="16200000">
            <a:off x="883161" y="1536262"/>
            <a:ext cx="1160895" cy="307777"/>
          </a:xfrm>
          <a:prstGeom prst="rect">
            <a:avLst/>
          </a:prstGeom>
          <a:noFill/>
        </p:spPr>
        <p:txBody>
          <a:bodyPr wrap="none" rtlCol="0">
            <a:spAutoFit/>
          </a:bodyPr>
          <a:lstStyle/>
          <a:p>
            <a:pPr algn="ctr"/>
            <a:r>
              <a:rPr kumimoji="1" lang="en-US" altLang="zh-CN" sz="1400" b="1" dirty="0">
                <a:solidFill>
                  <a:schemeClr val="tx2">
                    <a:lumMod val="50000"/>
                  </a:schemeClr>
                </a:solidFill>
              </a:rPr>
              <a:t>Touch</a:t>
            </a:r>
            <a:r>
              <a:rPr kumimoji="1" lang="zh-CN" altLang="en-US" sz="1400" b="1" dirty="0">
                <a:solidFill>
                  <a:schemeClr val="tx2">
                    <a:lumMod val="50000"/>
                  </a:schemeClr>
                </a:solidFill>
              </a:rPr>
              <a:t> </a:t>
            </a:r>
            <a:r>
              <a:rPr kumimoji="1" lang="en-US" altLang="zh-CN" sz="1400" b="1" dirty="0">
                <a:solidFill>
                  <a:schemeClr val="tx2">
                    <a:lumMod val="50000"/>
                  </a:schemeClr>
                </a:solidFill>
              </a:rPr>
              <a:t>Point</a:t>
            </a:r>
            <a:endParaRPr kumimoji="1" lang="zh-CN" altLang="en-US" sz="1400" b="1" dirty="0">
              <a:solidFill>
                <a:schemeClr val="tx2">
                  <a:lumMod val="50000"/>
                </a:schemeClr>
              </a:solidFill>
            </a:endParaRPr>
          </a:p>
        </p:txBody>
      </p:sp>
      <p:sp>
        <p:nvSpPr>
          <p:cNvPr id="29" name="文本框 28">
            <a:extLst>
              <a:ext uri="{FF2B5EF4-FFF2-40B4-BE49-F238E27FC236}">
                <a16:creationId xmlns:a16="http://schemas.microsoft.com/office/drawing/2014/main" id="{F3B8DFA2-F5A7-3C43-A2BA-8F71331BD0F3}"/>
              </a:ext>
            </a:extLst>
          </p:cNvPr>
          <p:cNvSpPr txBox="1"/>
          <p:nvPr/>
        </p:nvSpPr>
        <p:spPr>
          <a:xfrm rot="16200000">
            <a:off x="1081134" y="4530973"/>
            <a:ext cx="764953" cy="307777"/>
          </a:xfrm>
          <a:prstGeom prst="rect">
            <a:avLst/>
          </a:prstGeom>
          <a:noFill/>
        </p:spPr>
        <p:txBody>
          <a:bodyPr wrap="none" rtlCol="0">
            <a:spAutoFit/>
          </a:bodyPr>
          <a:lstStyle/>
          <a:p>
            <a:pPr algn="ctr"/>
            <a:r>
              <a:rPr kumimoji="1" lang="en-US" altLang="zh-CN" sz="1400" b="1" dirty="0">
                <a:solidFill>
                  <a:schemeClr val="tx2">
                    <a:lumMod val="50000"/>
                  </a:schemeClr>
                </a:solidFill>
              </a:rPr>
              <a:t>Output</a:t>
            </a:r>
            <a:endParaRPr kumimoji="1" lang="zh-CN" altLang="en-US" sz="1400" b="1" dirty="0">
              <a:solidFill>
                <a:schemeClr val="tx2">
                  <a:lumMod val="50000"/>
                </a:schemeClr>
              </a:solidFill>
            </a:endParaRPr>
          </a:p>
        </p:txBody>
      </p:sp>
      <p:sp>
        <p:nvSpPr>
          <p:cNvPr id="30" name="文本框 29">
            <a:extLst>
              <a:ext uri="{FF2B5EF4-FFF2-40B4-BE49-F238E27FC236}">
                <a16:creationId xmlns:a16="http://schemas.microsoft.com/office/drawing/2014/main" id="{5E38138B-6E27-B140-9132-810E65105A1C}"/>
              </a:ext>
            </a:extLst>
          </p:cNvPr>
          <p:cNvSpPr txBox="1"/>
          <p:nvPr/>
        </p:nvSpPr>
        <p:spPr>
          <a:xfrm rot="16200000">
            <a:off x="1030637" y="6049187"/>
            <a:ext cx="865943" cy="307777"/>
          </a:xfrm>
          <a:prstGeom prst="rect">
            <a:avLst/>
          </a:prstGeom>
          <a:noFill/>
        </p:spPr>
        <p:txBody>
          <a:bodyPr wrap="none" rtlCol="0">
            <a:spAutoFit/>
          </a:bodyPr>
          <a:lstStyle/>
          <a:p>
            <a:pPr algn="ctr"/>
            <a:r>
              <a:rPr kumimoji="1" lang="en-US" altLang="zh-CN" sz="1400" b="1" dirty="0">
                <a:solidFill>
                  <a:schemeClr val="tx2">
                    <a:lumMod val="50000"/>
                  </a:schemeClr>
                </a:solidFill>
              </a:rPr>
              <a:t>Emotion</a:t>
            </a:r>
            <a:endParaRPr kumimoji="1" lang="zh-CN" altLang="en-US" sz="1400" b="1" dirty="0">
              <a:solidFill>
                <a:schemeClr val="tx2">
                  <a:lumMod val="50000"/>
                </a:schemeClr>
              </a:solidFill>
            </a:endParaRPr>
          </a:p>
        </p:txBody>
      </p:sp>
      <p:pic>
        <p:nvPicPr>
          <p:cNvPr id="32" name="图片 31">
            <a:extLst>
              <a:ext uri="{FF2B5EF4-FFF2-40B4-BE49-F238E27FC236}">
                <a16:creationId xmlns:a16="http://schemas.microsoft.com/office/drawing/2014/main" id="{8DCD18B7-09BA-F94C-A7DF-670054D1078A}"/>
              </a:ext>
            </a:extLst>
          </p:cNvPr>
          <p:cNvPicPr>
            <a:picLocks noChangeAspect="1"/>
          </p:cNvPicPr>
          <p:nvPr/>
        </p:nvPicPr>
        <p:blipFill>
          <a:blip r:embed="rId3"/>
          <a:stretch>
            <a:fillRect/>
          </a:stretch>
        </p:blipFill>
        <p:spPr>
          <a:xfrm>
            <a:off x="1892323" y="2370035"/>
            <a:ext cx="1171094" cy="896619"/>
          </a:xfrm>
          <a:prstGeom prst="rect">
            <a:avLst/>
          </a:prstGeom>
        </p:spPr>
      </p:pic>
      <p:pic>
        <p:nvPicPr>
          <p:cNvPr id="34" name="图片 33">
            <a:extLst>
              <a:ext uri="{FF2B5EF4-FFF2-40B4-BE49-F238E27FC236}">
                <a16:creationId xmlns:a16="http://schemas.microsoft.com/office/drawing/2014/main" id="{E91408D3-420B-7E4E-A4E5-9B00E64988B2}"/>
              </a:ext>
            </a:extLst>
          </p:cNvPr>
          <p:cNvPicPr>
            <a:picLocks noChangeAspect="1"/>
          </p:cNvPicPr>
          <p:nvPr/>
        </p:nvPicPr>
        <p:blipFill>
          <a:blip r:embed="rId4"/>
          <a:stretch>
            <a:fillRect/>
          </a:stretch>
        </p:blipFill>
        <p:spPr>
          <a:xfrm>
            <a:off x="2888110" y="2336000"/>
            <a:ext cx="1248172" cy="941604"/>
          </a:xfrm>
          <a:prstGeom prst="rect">
            <a:avLst/>
          </a:prstGeom>
        </p:spPr>
      </p:pic>
      <p:pic>
        <p:nvPicPr>
          <p:cNvPr id="36" name="图片 35">
            <a:extLst>
              <a:ext uri="{FF2B5EF4-FFF2-40B4-BE49-F238E27FC236}">
                <a16:creationId xmlns:a16="http://schemas.microsoft.com/office/drawing/2014/main" id="{503C25EF-CFA6-4746-8EF9-64F0D00B9806}"/>
              </a:ext>
            </a:extLst>
          </p:cNvPr>
          <p:cNvPicPr>
            <a:picLocks noChangeAspect="1"/>
          </p:cNvPicPr>
          <p:nvPr/>
        </p:nvPicPr>
        <p:blipFill>
          <a:blip r:embed="rId5"/>
          <a:stretch>
            <a:fillRect/>
          </a:stretch>
        </p:blipFill>
        <p:spPr>
          <a:xfrm>
            <a:off x="3869901" y="2370035"/>
            <a:ext cx="1193342" cy="878119"/>
          </a:xfrm>
          <a:prstGeom prst="rect">
            <a:avLst/>
          </a:prstGeom>
        </p:spPr>
      </p:pic>
      <p:pic>
        <p:nvPicPr>
          <p:cNvPr id="37" name="图片 36">
            <a:extLst>
              <a:ext uri="{FF2B5EF4-FFF2-40B4-BE49-F238E27FC236}">
                <a16:creationId xmlns:a16="http://schemas.microsoft.com/office/drawing/2014/main" id="{3642FCA6-4C18-BA43-B688-F657FDD57C77}"/>
              </a:ext>
            </a:extLst>
          </p:cNvPr>
          <p:cNvPicPr>
            <a:picLocks noChangeAspect="1"/>
          </p:cNvPicPr>
          <p:nvPr/>
        </p:nvPicPr>
        <p:blipFill>
          <a:blip r:embed="rId6"/>
          <a:stretch>
            <a:fillRect/>
          </a:stretch>
        </p:blipFill>
        <p:spPr>
          <a:xfrm>
            <a:off x="4974585" y="2263601"/>
            <a:ext cx="952349" cy="1018791"/>
          </a:xfrm>
          <a:prstGeom prst="rect">
            <a:avLst/>
          </a:prstGeom>
        </p:spPr>
      </p:pic>
      <p:sp>
        <p:nvSpPr>
          <p:cNvPr id="38" name="文本框 37">
            <a:extLst>
              <a:ext uri="{FF2B5EF4-FFF2-40B4-BE49-F238E27FC236}">
                <a16:creationId xmlns:a16="http://schemas.microsoft.com/office/drawing/2014/main" id="{AD4527F4-555B-3D4E-BD45-F313FC9FA98C}"/>
              </a:ext>
            </a:extLst>
          </p:cNvPr>
          <p:cNvSpPr txBox="1"/>
          <p:nvPr/>
        </p:nvSpPr>
        <p:spPr>
          <a:xfrm>
            <a:off x="2004760" y="3173140"/>
            <a:ext cx="800219" cy="276999"/>
          </a:xfrm>
          <a:prstGeom prst="rect">
            <a:avLst/>
          </a:prstGeom>
          <a:noFill/>
        </p:spPr>
        <p:txBody>
          <a:bodyPr wrap="square" rtlCol="0">
            <a:spAutoFit/>
          </a:bodyPr>
          <a:lstStyle/>
          <a:p>
            <a:pPr algn="ctr"/>
            <a:r>
              <a:rPr kumimoji="1" lang="zh-CN" altLang="en-US" sz="1200" dirty="0">
                <a:solidFill>
                  <a:schemeClr val="bg1">
                    <a:lumMod val="50000"/>
                    <a:lumOff val="50000"/>
                  </a:schemeClr>
                </a:solidFill>
              </a:rPr>
              <a:t>向左滑动</a:t>
            </a:r>
          </a:p>
        </p:txBody>
      </p:sp>
      <p:sp>
        <p:nvSpPr>
          <p:cNvPr id="40" name="文本框 39">
            <a:extLst>
              <a:ext uri="{FF2B5EF4-FFF2-40B4-BE49-F238E27FC236}">
                <a16:creationId xmlns:a16="http://schemas.microsoft.com/office/drawing/2014/main" id="{74A774D4-F724-2547-8906-A206D174CD42}"/>
              </a:ext>
            </a:extLst>
          </p:cNvPr>
          <p:cNvSpPr txBox="1"/>
          <p:nvPr/>
        </p:nvSpPr>
        <p:spPr>
          <a:xfrm>
            <a:off x="3024987" y="3173139"/>
            <a:ext cx="800219" cy="276999"/>
          </a:xfrm>
          <a:prstGeom prst="rect">
            <a:avLst/>
          </a:prstGeom>
          <a:noFill/>
        </p:spPr>
        <p:txBody>
          <a:bodyPr wrap="square" rtlCol="0">
            <a:spAutoFit/>
          </a:bodyPr>
          <a:lstStyle/>
          <a:p>
            <a:pPr algn="ctr"/>
            <a:r>
              <a:rPr kumimoji="1" lang="zh-CN" altLang="en-US" sz="1200" dirty="0">
                <a:solidFill>
                  <a:schemeClr val="bg1">
                    <a:lumMod val="50000"/>
                    <a:lumOff val="50000"/>
                  </a:schemeClr>
                </a:solidFill>
              </a:rPr>
              <a:t>向右滑动</a:t>
            </a:r>
          </a:p>
        </p:txBody>
      </p:sp>
      <p:sp>
        <p:nvSpPr>
          <p:cNvPr id="41" name="文本框 40">
            <a:extLst>
              <a:ext uri="{FF2B5EF4-FFF2-40B4-BE49-F238E27FC236}">
                <a16:creationId xmlns:a16="http://schemas.microsoft.com/office/drawing/2014/main" id="{A3A42E40-BDB8-864D-A46C-078E856E37DF}"/>
              </a:ext>
            </a:extLst>
          </p:cNvPr>
          <p:cNvSpPr txBox="1"/>
          <p:nvPr/>
        </p:nvSpPr>
        <p:spPr>
          <a:xfrm>
            <a:off x="4078538" y="3168037"/>
            <a:ext cx="800219" cy="276999"/>
          </a:xfrm>
          <a:prstGeom prst="rect">
            <a:avLst/>
          </a:prstGeom>
          <a:noFill/>
        </p:spPr>
        <p:txBody>
          <a:bodyPr wrap="square" rtlCol="0">
            <a:spAutoFit/>
          </a:bodyPr>
          <a:lstStyle/>
          <a:p>
            <a:pPr algn="ctr"/>
            <a:r>
              <a:rPr kumimoji="1" lang="zh-CN" altLang="en-US" sz="1200" dirty="0">
                <a:solidFill>
                  <a:schemeClr val="bg1">
                    <a:lumMod val="50000"/>
                    <a:lumOff val="50000"/>
                  </a:schemeClr>
                </a:solidFill>
              </a:rPr>
              <a:t>向上滑动</a:t>
            </a:r>
          </a:p>
        </p:txBody>
      </p:sp>
      <p:sp>
        <p:nvSpPr>
          <p:cNvPr id="42" name="文本框 41">
            <a:extLst>
              <a:ext uri="{FF2B5EF4-FFF2-40B4-BE49-F238E27FC236}">
                <a16:creationId xmlns:a16="http://schemas.microsoft.com/office/drawing/2014/main" id="{DA8D22E3-044D-234B-8008-4ECE5E95C960}"/>
              </a:ext>
            </a:extLst>
          </p:cNvPr>
          <p:cNvSpPr txBox="1"/>
          <p:nvPr/>
        </p:nvSpPr>
        <p:spPr>
          <a:xfrm>
            <a:off x="5047877" y="3168036"/>
            <a:ext cx="824265" cy="276999"/>
          </a:xfrm>
          <a:prstGeom prst="rect">
            <a:avLst/>
          </a:prstGeom>
          <a:noFill/>
        </p:spPr>
        <p:txBody>
          <a:bodyPr wrap="square" rtlCol="0">
            <a:spAutoFit/>
          </a:bodyPr>
          <a:lstStyle/>
          <a:p>
            <a:pPr algn="ctr"/>
            <a:r>
              <a:rPr kumimoji="1" lang="zh-CN" altLang="en-US" sz="1200" dirty="0">
                <a:solidFill>
                  <a:schemeClr val="bg1">
                    <a:lumMod val="50000"/>
                    <a:lumOff val="50000"/>
                  </a:schemeClr>
                </a:solidFill>
              </a:rPr>
              <a:t>向下滑动</a:t>
            </a:r>
          </a:p>
        </p:txBody>
      </p:sp>
      <p:sp>
        <p:nvSpPr>
          <p:cNvPr id="43" name="文本框 42">
            <a:extLst>
              <a:ext uri="{FF2B5EF4-FFF2-40B4-BE49-F238E27FC236}">
                <a16:creationId xmlns:a16="http://schemas.microsoft.com/office/drawing/2014/main" id="{222E26BB-4354-1D49-9D45-196357948E92}"/>
              </a:ext>
            </a:extLst>
          </p:cNvPr>
          <p:cNvSpPr txBox="1"/>
          <p:nvPr/>
        </p:nvSpPr>
        <p:spPr>
          <a:xfrm>
            <a:off x="2613473" y="1553480"/>
            <a:ext cx="1896839" cy="369332"/>
          </a:xfrm>
          <a:prstGeom prst="rect">
            <a:avLst/>
          </a:prstGeom>
          <a:noFill/>
          <a:ln>
            <a:noFill/>
          </a:ln>
        </p:spPr>
        <p:txBody>
          <a:bodyPr wrap="square" rtlCol="0">
            <a:spAutoFit/>
          </a:bodyPr>
          <a:lstStyle/>
          <a:p>
            <a:pPr algn="ctr"/>
            <a:r>
              <a:rPr kumimoji="1" lang="zh-CN" altLang="en-US" dirty="0">
                <a:solidFill>
                  <a:schemeClr val="bg1">
                    <a:lumMod val="50000"/>
                    <a:lumOff val="50000"/>
                  </a:schemeClr>
                </a:solidFill>
                <a:latin typeface="HYQiHei-50S Light" pitchFamily="18" charset="-122"/>
                <a:ea typeface="HYQiHei-50S Light" pitchFamily="18" charset="-122"/>
              </a:rPr>
              <a:t>书架侧边屏幕</a:t>
            </a:r>
          </a:p>
        </p:txBody>
      </p:sp>
      <p:sp>
        <p:nvSpPr>
          <p:cNvPr id="44" name="矩形 43">
            <a:extLst>
              <a:ext uri="{FF2B5EF4-FFF2-40B4-BE49-F238E27FC236}">
                <a16:creationId xmlns:a16="http://schemas.microsoft.com/office/drawing/2014/main" id="{330B1CFD-1024-2C4A-B2CB-1EE0AD2B0277}"/>
              </a:ext>
            </a:extLst>
          </p:cNvPr>
          <p:cNvSpPr/>
          <p:nvPr/>
        </p:nvSpPr>
        <p:spPr>
          <a:xfrm>
            <a:off x="2481164" y="1413685"/>
            <a:ext cx="2161459" cy="615561"/>
          </a:xfrm>
          <a:prstGeom prst="rect">
            <a:avLst/>
          </a:prstGeom>
          <a:no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5" name="图片 44">
            <a:extLst>
              <a:ext uri="{FF2B5EF4-FFF2-40B4-BE49-F238E27FC236}">
                <a16:creationId xmlns:a16="http://schemas.microsoft.com/office/drawing/2014/main" id="{9553A094-5569-4344-97C8-DAE164CB30B6}"/>
              </a:ext>
            </a:extLst>
          </p:cNvPr>
          <p:cNvPicPr>
            <a:picLocks noChangeAspect="1"/>
          </p:cNvPicPr>
          <p:nvPr/>
        </p:nvPicPr>
        <p:blipFill>
          <a:blip r:embed="rId7"/>
          <a:stretch>
            <a:fillRect/>
          </a:stretch>
        </p:blipFill>
        <p:spPr>
          <a:xfrm>
            <a:off x="4804462" y="1369016"/>
            <a:ext cx="499478" cy="704897"/>
          </a:xfrm>
          <a:prstGeom prst="rect">
            <a:avLst/>
          </a:prstGeom>
        </p:spPr>
      </p:pic>
      <p:sp>
        <p:nvSpPr>
          <p:cNvPr id="46" name="文本框 45">
            <a:extLst>
              <a:ext uri="{FF2B5EF4-FFF2-40B4-BE49-F238E27FC236}">
                <a16:creationId xmlns:a16="http://schemas.microsoft.com/office/drawing/2014/main" id="{F957A0A7-632C-414D-9882-127678FCE8D9}"/>
              </a:ext>
            </a:extLst>
          </p:cNvPr>
          <p:cNvSpPr txBox="1"/>
          <p:nvPr/>
        </p:nvSpPr>
        <p:spPr>
          <a:xfrm>
            <a:off x="2004760" y="3663028"/>
            <a:ext cx="800219" cy="461665"/>
          </a:xfrm>
          <a:prstGeom prst="rect">
            <a:avLst/>
          </a:prstGeom>
          <a:noFill/>
        </p:spPr>
        <p:txBody>
          <a:bodyPr wrap="none" rtlCol="0">
            <a:spAutoFit/>
          </a:bodyPr>
          <a:lstStyle/>
          <a:p>
            <a:r>
              <a:rPr kumimoji="1" lang="zh-CN" altLang="en-US" sz="1200" dirty="0">
                <a:solidFill>
                  <a:schemeClr val="bg1">
                    <a:lumMod val="50000"/>
                    <a:lumOff val="50000"/>
                  </a:schemeClr>
                </a:solidFill>
              </a:rPr>
              <a:t>查看后面</a:t>
            </a:r>
            <a:endParaRPr kumimoji="1" lang="en-US" altLang="zh-CN" sz="1200" dirty="0">
              <a:solidFill>
                <a:schemeClr val="bg1">
                  <a:lumMod val="50000"/>
                  <a:lumOff val="50000"/>
                </a:schemeClr>
              </a:solidFill>
            </a:endParaRPr>
          </a:p>
          <a:p>
            <a:pPr algn="ctr"/>
            <a:r>
              <a:rPr kumimoji="1" lang="zh-CN" altLang="en-US" sz="1200" dirty="0">
                <a:solidFill>
                  <a:schemeClr val="bg1">
                    <a:lumMod val="50000"/>
                    <a:lumOff val="50000"/>
                  </a:schemeClr>
                </a:solidFill>
              </a:rPr>
              <a:t>的图书</a:t>
            </a:r>
          </a:p>
        </p:txBody>
      </p:sp>
      <p:sp>
        <p:nvSpPr>
          <p:cNvPr id="48" name="文本框 47">
            <a:extLst>
              <a:ext uri="{FF2B5EF4-FFF2-40B4-BE49-F238E27FC236}">
                <a16:creationId xmlns:a16="http://schemas.microsoft.com/office/drawing/2014/main" id="{B848773E-C0D1-974F-AF81-B50571B9BBE6}"/>
              </a:ext>
            </a:extLst>
          </p:cNvPr>
          <p:cNvSpPr txBox="1"/>
          <p:nvPr/>
        </p:nvSpPr>
        <p:spPr>
          <a:xfrm>
            <a:off x="3028718" y="3652284"/>
            <a:ext cx="800219" cy="461665"/>
          </a:xfrm>
          <a:prstGeom prst="rect">
            <a:avLst/>
          </a:prstGeom>
          <a:noFill/>
        </p:spPr>
        <p:txBody>
          <a:bodyPr wrap="none" rtlCol="0">
            <a:spAutoFit/>
          </a:bodyPr>
          <a:lstStyle/>
          <a:p>
            <a:r>
              <a:rPr kumimoji="1" lang="zh-CN" altLang="en-US" sz="1200" dirty="0">
                <a:solidFill>
                  <a:schemeClr val="bg1">
                    <a:lumMod val="50000"/>
                    <a:lumOff val="50000"/>
                  </a:schemeClr>
                </a:solidFill>
              </a:rPr>
              <a:t>查看前面</a:t>
            </a:r>
            <a:endParaRPr kumimoji="1" lang="en-US" altLang="zh-CN" sz="1200" dirty="0">
              <a:solidFill>
                <a:schemeClr val="bg1">
                  <a:lumMod val="50000"/>
                  <a:lumOff val="50000"/>
                </a:schemeClr>
              </a:solidFill>
            </a:endParaRPr>
          </a:p>
          <a:p>
            <a:pPr algn="ctr"/>
            <a:r>
              <a:rPr kumimoji="1" lang="zh-CN" altLang="en-US" sz="1200" dirty="0">
                <a:solidFill>
                  <a:schemeClr val="bg1">
                    <a:lumMod val="50000"/>
                    <a:lumOff val="50000"/>
                  </a:schemeClr>
                </a:solidFill>
              </a:rPr>
              <a:t>的图书</a:t>
            </a:r>
          </a:p>
        </p:txBody>
      </p:sp>
      <p:sp>
        <p:nvSpPr>
          <p:cNvPr id="49" name="文本框 48">
            <a:extLst>
              <a:ext uri="{FF2B5EF4-FFF2-40B4-BE49-F238E27FC236}">
                <a16:creationId xmlns:a16="http://schemas.microsoft.com/office/drawing/2014/main" id="{78C7F3A9-6929-6E42-9600-1A6A19FF873E}"/>
              </a:ext>
            </a:extLst>
          </p:cNvPr>
          <p:cNvSpPr txBox="1"/>
          <p:nvPr/>
        </p:nvSpPr>
        <p:spPr>
          <a:xfrm>
            <a:off x="4072651" y="3649921"/>
            <a:ext cx="800219" cy="461665"/>
          </a:xfrm>
          <a:prstGeom prst="rect">
            <a:avLst/>
          </a:prstGeom>
          <a:noFill/>
        </p:spPr>
        <p:txBody>
          <a:bodyPr wrap="none" rtlCol="0">
            <a:spAutoFit/>
          </a:bodyPr>
          <a:lstStyle/>
          <a:p>
            <a:r>
              <a:rPr kumimoji="1" lang="zh-CN" altLang="en-US" sz="1200" dirty="0">
                <a:solidFill>
                  <a:schemeClr val="bg1">
                    <a:lumMod val="50000"/>
                    <a:lumOff val="50000"/>
                  </a:schemeClr>
                </a:solidFill>
              </a:rPr>
              <a:t>查看下方</a:t>
            </a:r>
            <a:endParaRPr kumimoji="1" lang="en-US" altLang="zh-CN" sz="1200" dirty="0">
              <a:solidFill>
                <a:schemeClr val="bg1">
                  <a:lumMod val="50000"/>
                  <a:lumOff val="50000"/>
                </a:schemeClr>
              </a:solidFill>
            </a:endParaRPr>
          </a:p>
          <a:p>
            <a:r>
              <a:rPr kumimoji="1" lang="zh-CN" altLang="en-US" sz="1200" dirty="0">
                <a:solidFill>
                  <a:schemeClr val="bg1">
                    <a:lumMod val="50000"/>
                    <a:lumOff val="50000"/>
                  </a:schemeClr>
                </a:solidFill>
              </a:rPr>
              <a:t>书架图书</a:t>
            </a:r>
          </a:p>
        </p:txBody>
      </p:sp>
      <p:sp>
        <p:nvSpPr>
          <p:cNvPr id="50" name="文本框 49">
            <a:extLst>
              <a:ext uri="{FF2B5EF4-FFF2-40B4-BE49-F238E27FC236}">
                <a16:creationId xmlns:a16="http://schemas.microsoft.com/office/drawing/2014/main" id="{EF929D3B-6EB7-FB41-92FF-3469165350C4}"/>
              </a:ext>
            </a:extLst>
          </p:cNvPr>
          <p:cNvSpPr txBox="1"/>
          <p:nvPr/>
        </p:nvSpPr>
        <p:spPr>
          <a:xfrm>
            <a:off x="5072241" y="3649920"/>
            <a:ext cx="800219" cy="461665"/>
          </a:xfrm>
          <a:prstGeom prst="rect">
            <a:avLst/>
          </a:prstGeom>
          <a:noFill/>
        </p:spPr>
        <p:txBody>
          <a:bodyPr wrap="none" rtlCol="0">
            <a:spAutoFit/>
          </a:bodyPr>
          <a:lstStyle/>
          <a:p>
            <a:r>
              <a:rPr kumimoji="1" lang="zh-CN" altLang="en-US" sz="1200" dirty="0">
                <a:solidFill>
                  <a:schemeClr val="bg1">
                    <a:lumMod val="50000"/>
                    <a:lumOff val="50000"/>
                  </a:schemeClr>
                </a:solidFill>
              </a:rPr>
              <a:t>查看上方</a:t>
            </a:r>
            <a:endParaRPr kumimoji="1" lang="en-US" altLang="zh-CN" sz="1200" dirty="0">
              <a:solidFill>
                <a:schemeClr val="bg1">
                  <a:lumMod val="50000"/>
                  <a:lumOff val="50000"/>
                </a:schemeClr>
              </a:solidFill>
            </a:endParaRPr>
          </a:p>
          <a:p>
            <a:r>
              <a:rPr kumimoji="1" lang="zh-CN" altLang="en-US" sz="1200" dirty="0">
                <a:solidFill>
                  <a:schemeClr val="bg1">
                    <a:lumMod val="50000"/>
                    <a:lumOff val="50000"/>
                  </a:schemeClr>
                </a:solidFill>
              </a:rPr>
              <a:t>书架图书</a:t>
            </a:r>
          </a:p>
        </p:txBody>
      </p:sp>
      <p:pic>
        <p:nvPicPr>
          <p:cNvPr id="51" name="图片 50">
            <a:extLst>
              <a:ext uri="{FF2B5EF4-FFF2-40B4-BE49-F238E27FC236}">
                <a16:creationId xmlns:a16="http://schemas.microsoft.com/office/drawing/2014/main" id="{9E3E791A-49C1-8545-94F7-7DFB677F44C5}"/>
              </a:ext>
            </a:extLst>
          </p:cNvPr>
          <p:cNvPicPr>
            <a:picLocks noChangeAspect="1"/>
          </p:cNvPicPr>
          <p:nvPr/>
        </p:nvPicPr>
        <p:blipFill>
          <a:blip r:embed="rId7"/>
          <a:stretch>
            <a:fillRect/>
          </a:stretch>
        </p:blipFill>
        <p:spPr>
          <a:xfrm>
            <a:off x="2154880" y="4093340"/>
            <a:ext cx="499478" cy="704897"/>
          </a:xfrm>
          <a:prstGeom prst="rect">
            <a:avLst/>
          </a:prstGeom>
        </p:spPr>
      </p:pic>
      <p:pic>
        <p:nvPicPr>
          <p:cNvPr id="47" name="图片 46">
            <a:extLst>
              <a:ext uri="{FF2B5EF4-FFF2-40B4-BE49-F238E27FC236}">
                <a16:creationId xmlns:a16="http://schemas.microsoft.com/office/drawing/2014/main" id="{510371A0-9DAA-0949-AEE0-FCB1A0B67083}"/>
              </a:ext>
            </a:extLst>
          </p:cNvPr>
          <p:cNvPicPr>
            <a:picLocks noChangeAspect="1"/>
          </p:cNvPicPr>
          <p:nvPr/>
        </p:nvPicPr>
        <p:blipFill>
          <a:blip r:embed="rId8"/>
          <a:stretch>
            <a:fillRect/>
          </a:stretch>
        </p:blipFill>
        <p:spPr>
          <a:xfrm>
            <a:off x="2202295" y="4206909"/>
            <a:ext cx="341970" cy="492181"/>
          </a:xfrm>
          <a:prstGeom prst="rect">
            <a:avLst/>
          </a:prstGeom>
        </p:spPr>
      </p:pic>
      <p:sp>
        <p:nvSpPr>
          <p:cNvPr id="53" name="左箭头 52">
            <a:extLst>
              <a:ext uri="{FF2B5EF4-FFF2-40B4-BE49-F238E27FC236}">
                <a16:creationId xmlns:a16="http://schemas.microsoft.com/office/drawing/2014/main" id="{4299FCFF-ABE3-1D44-9263-821C8D3B632F}"/>
              </a:ext>
            </a:extLst>
          </p:cNvPr>
          <p:cNvSpPr/>
          <p:nvPr/>
        </p:nvSpPr>
        <p:spPr>
          <a:xfrm>
            <a:off x="2533804" y="4385753"/>
            <a:ext cx="117067" cy="88329"/>
          </a:xfrm>
          <a:prstGeom prst="lef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5" name="图片 54">
            <a:extLst>
              <a:ext uri="{FF2B5EF4-FFF2-40B4-BE49-F238E27FC236}">
                <a16:creationId xmlns:a16="http://schemas.microsoft.com/office/drawing/2014/main" id="{84F37B46-72C8-2342-B233-CA462B302998}"/>
              </a:ext>
            </a:extLst>
          </p:cNvPr>
          <p:cNvPicPr>
            <a:picLocks noChangeAspect="1"/>
          </p:cNvPicPr>
          <p:nvPr/>
        </p:nvPicPr>
        <p:blipFill>
          <a:blip r:embed="rId7"/>
          <a:stretch>
            <a:fillRect/>
          </a:stretch>
        </p:blipFill>
        <p:spPr>
          <a:xfrm>
            <a:off x="3197360" y="4097079"/>
            <a:ext cx="499478" cy="704897"/>
          </a:xfrm>
          <a:prstGeom prst="rect">
            <a:avLst/>
          </a:prstGeom>
        </p:spPr>
      </p:pic>
      <p:pic>
        <p:nvPicPr>
          <p:cNvPr id="56" name="图片 55">
            <a:extLst>
              <a:ext uri="{FF2B5EF4-FFF2-40B4-BE49-F238E27FC236}">
                <a16:creationId xmlns:a16="http://schemas.microsoft.com/office/drawing/2014/main" id="{478C84CA-8247-DD4E-93B9-7CD7A33BE054}"/>
              </a:ext>
            </a:extLst>
          </p:cNvPr>
          <p:cNvPicPr>
            <a:picLocks noChangeAspect="1"/>
          </p:cNvPicPr>
          <p:nvPr/>
        </p:nvPicPr>
        <p:blipFill>
          <a:blip r:embed="rId8"/>
          <a:stretch>
            <a:fillRect/>
          </a:stretch>
        </p:blipFill>
        <p:spPr>
          <a:xfrm>
            <a:off x="3309562" y="4214101"/>
            <a:ext cx="341970" cy="492181"/>
          </a:xfrm>
          <a:prstGeom prst="rect">
            <a:avLst/>
          </a:prstGeom>
        </p:spPr>
      </p:pic>
      <p:sp>
        <p:nvSpPr>
          <p:cNvPr id="57" name="左箭头 56">
            <a:extLst>
              <a:ext uri="{FF2B5EF4-FFF2-40B4-BE49-F238E27FC236}">
                <a16:creationId xmlns:a16="http://schemas.microsoft.com/office/drawing/2014/main" id="{5184CEE5-CDBF-2D4F-A1AA-E954885A8FC3}"/>
              </a:ext>
            </a:extLst>
          </p:cNvPr>
          <p:cNvSpPr/>
          <p:nvPr/>
        </p:nvSpPr>
        <p:spPr>
          <a:xfrm flipH="1">
            <a:off x="3189228" y="4366054"/>
            <a:ext cx="117067" cy="88329"/>
          </a:xfrm>
          <a:prstGeom prst="lef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8" name="图片 57">
            <a:extLst>
              <a:ext uri="{FF2B5EF4-FFF2-40B4-BE49-F238E27FC236}">
                <a16:creationId xmlns:a16="http://schemas.microsoft.com/office/drawing/2014/main" id="{D99794C8-048E-6042-811D-6D1E10A37399}"/>
              </a:ext>
            </a:extLst>
          </p:cNvPr>
          <p:cNvPicPr>
            <a:picLocks noChangeAspect="1"/>
          </p:cNvPicPr>
          <p:nvPr/>
        </p:nvPicPr>
        <p:blipFill>
          <a:blip r:embed="rId7"/>
          <a:stretch>
            <a:fillRect/>
          </a:stretch>
        </p:blipFill>
        <p:spPr>
          <a:xfrm>
            <a:off x="4218437" y="4089887"/>
            <a:ext cx="499478" cy="704897"/>
          </a:xfrm>
          <a:prstGeom prst="rect">
            <a:avLst/>
          </a:prstGeom>
        </p:spPr>
      </p:pic>
      <p:pic>
        <p:nvPicPr>
          <p:cNvPr id="59" name="图片 58">
            <a:extLst>
              <a:ext uri="{FF2B5EF4-FFF2-40B4-BE49-F238E27FC236}">
                <a16:creationId xmlns:a16="http://schemas.microsoft.com/office/drawing/2014/main" id="{0FA5A326-36FF-E34D-BC71-246B6428056C}"/>
              </a:ext>
            </a:extLst>
          </p:cNvPr>
          <p:cNvPicPr>
            <a:picLocks noChangeAspect="1"/>
          </p:cNvPicPr>
          <p:nvPr/>
        </p:nvPicPr>
        <p:blipFill>
          <a:blip r:embed="rId8"/>
          <a:stretch>
            <a:fillRect/>
          </a:stretch>
        </p:blipFill>
        <p:spPr>
          <a:xfrm>
            <a:off x="4297190" y="4166019"/>
            <a:ext cx="341970" cy="492181"/>
          </a:xfrm>
          <a:prstGeom prst="rect">
            <a:avLst/>
          </a:prstGeom>
        </p:spPr>
      </p:pic>
      <p:sp>
        <p:nvSpPr>
          <p:cNvPr id="60" name="左箭头 59">
            <a:extLst>
              <a:ext uri="{FF2B5EF4-FFF2-40B4-BE49-F238E27FC236}">
                <a16:creationId xmlns:a16="http://schemas.microsoft.com/office/drawing/2014/main" id="{51E71E73-716F-D744-AD4D-332241CEC9F3}"/>
              </a:ext>
            </a:extLst>
          </p:cNvPr>
          <p:cNvSpPr/>
          <p:nvPr/>
        </p:nvSpPr>
        <p:spPr>
          <a:xfrm rot="16200000" flipH="1" flipV="1">
            <a:off x="4409642" y="4687358"/>
            <a:ext cx="117067" cy="88329"/>
          </a:xfrm>
          <a:prstGeom prst="lef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1" name="图片 60">
            <a:extLst>
              <a:ext uri="{FF2B5EF4-FFF2-40B4-BE49-F238E27FC236}">
                <a16:creationId xmlns:a16="http://schemas.microsoft.com/office/drawing/2014/main" id="{0D3A3FDA-3757-D34B-845F-EDBAEBBE8792}"/>
              </a:ext>
            </a:extLst>
          </p:cNvPr>
          <p:cNvPicPr>
            <a:picLocks noChangeAspect="1"/>
          </p:cNvPicPr>
          <p:nvPr/>
        </p:nvPicPr>
        <p:blipFill>
          <a:blip r:embed="rId7"/>
          <a:stretch>
            <a:fillRect/>
          </a:stretch>
        </p:blipFill>
        <p:spPr>
          <a:xfrm>
            <a:off x="5203082" y="4097079"/>
            <a:ext cx="499478" cy="704897"/>
          </a:xfrm>
          <a:prstGeom prst="rect">
            <a:avLst/>
          </a:prstGeom>
        </p:spPr>
      </p:pic>
      <p:pic>
        <p:nvPicPr>
          <p:cNvPr id="62" name="图片 61">
            <a:extLst>
              <a:ext uri="{FF2B5EF4-FFF2-40B4-BE49-F238E27FC236}">
                <a16:creationId xmlns:a16="http://schemas.microsoft.com/office/drawing/2014/main" id="{63E52618-5B04-664B-A956-D7B09D860852}"/>
              </a:ext>
            </a:extLst>
          </p:cNvPr>
          <p:cNvPicPr>
            <a:picLocks noChangeAspect="1"/>
          </p:cNvPicPr>
          <p:nvPr/>
        </p:nvPicPr>
        <p:blipFill>
          <a:blip r:embed="rId8"/>
          <a:stretch>
            <a:fillRect/>
          </a:stretch>
        </p:blipFill>
        <p:spPr>
          <a:xfrm>
            <a:off x="5281835" y="4221293"/>
            <a:ext cx="341970" cy="492181"/>
          </a:xfrm>
          <a:prstGeom prst="rect">
            <a:avLst/>
          </a:prstGeom>
        </p:spPr>
      </p:pic>
      <p:sp>
        <p:nvSpPr>
          <p:cNvPr id="63" name="左箭头 62">
            <a:extLst>
              <a:ext uri="{FF2B5EF4-FFF2-40B4-BE49-F238E27FC236}">
                <a16:creationId xmlns:a16="http://schemas.microsoft.com/office/drawing/2014/main" id="{BBDBB5ED-1B35-B742-B063-1C8F6C6F5AAF}"/>
              </a:ext>
            </a:extLst>
          </p:cNvPr>
          <p:cNvSpPr/>
          <p:nvPr/>
        </p:nvSpPr>
        <p:spPr>
          <a:xfrm rot="5400000" flipH="1">
            <a:off x="5394287" y="4119426"/>
            <a:ext cx="117067" cy="88329"/>
          </a:xfrm>
          <a:prstGeom prst="lef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25" name="直线连接符 1024">
            <a:extLst>
              <a:ext uri="{FF2B5EF4-FFF2-40B4-BE49-F238E27FC236}">
                <a16:creationId xmlns:a16="http://schemas.microsoft.com/office/drawing/2014/main" id="{10DBE49B-30C9-F64E-ADA1-2B18A34547EA}"/>
              </a:ext>
            </a:extLst>
          </p:cNvPr>
          <p:cNvCxnSpPr>
            <a:cxnSpLocks/>
          </p:cNvCxnSpPr>
          <p:nvPr/>
        </p:nvCxnSpPr>
        <p:spPr>
          <a:xfrm>
            <a:off x="2871372" y="2493781"/>
            <a:ext cx="0" cy="3141193"/>
          </a:xfrm>
          <a:prstGeom prst="line">
            <a:avLst/>
          </a:prstGeom>
          <a:ln>
            <a:solidFill>
              <a:schemeClr val="tx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直线连接符 66">
            <a:extLst>
              <a:ext uri="{FF2B5EF4-FFF2-40B4-BE49-F238E27FC236}">
                <a16:creationId xmlns:a16="http://schemas.microsoft.com/office/drawing/2014/main" id="{CFDC2A48-FEA1-514C-ABD2-178717C1FCB7}"/>
              </a:ext>
            </a:extLst>
          </p:cNvPr>
          <p:cNvCxnSpPr>
            <a:cxnSpLocks/>
          </p:cNvCxnSpPr>
          <p:nvPr/>
        </p:nvCxnSpPr>
        <p:spPr>
          <a:xfrm flipH="1">
            <a:off x="3923244" y="2488254"/>
            <a:ext cx="2580" cy="3146720"/>
          </a:xfrm>
          <a:prstGeom prst="line">
            <a:avLst/>
          </a:prstGeom>
          <a:ln>
            <a:solidFill>
              <a:schemeClr val="tx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直线连接符 67">
            <a:extLst>
              <a:ext uri="{FF2B5EF4-FFF2-40B4-BE49-F238E27FC236}">
                <a16:creationId xmlns:a16="http://schemas.microsoft.com/office/drawing/2014/main" id="{BF899BEA-271B-6E4A-92F2-C9F369E4837F}"/>
              </a:ext>
            </a:extLst>
          </p:cNvPr>
          <p:cNvCxnSpPr>
            <a:cxnSpLocks/>
          </p:cNvCxnSpPr>
          <p:nvPr/>
        </p:nvCxnSpPr>
        <p:spPr>
          <a:xfrm>
            <a:off x="4945324" y="2488254"/>
            <a:ext cx="0" cy="3146720"/>
          </a:xfrm>
          <a:prstGeom prst="line">
            <a:avLst/>
          </a:prstGeom>
          <a:ln>
            <a:solidFill>
              <a:schemeClr val="tx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72" name="文本框 71">
            <a:extLst>
              <a:ext uri="{FF2B5EF4-FFF2-40B4-BE49-F238E27FC236}">
                <a16:creationId xmlns:a16="http://schemas.microsoft.com/office/drawing/2014/main" id="{D2F1BC69-D73E-0F4D-B7EB-0E5B3B483CE3}"/>
              </a:ext>
            </a:extLst>
          </p:cNvPr>
          <p:cNvSpPr txBox="1"/>
          <p:nvPr/>
        </p:nvSpPr>
        <p:spPr>
          <a:xfrm>
            <a:off x="1999538" y="4919144"/>
            <a:ext cx="800219" cy="276999"/>
          </a:xfrm>
          <a:prstGeom prst="rect">
            <a:avLst/>
          </a:prstGeom>
          <a:noFill/>
        </p:spPr>
        <p:txBody>
          <a:bodyPr wrap="none" rtlCol="0">
            <a:spAutoFit/>
          </a:bodyPr>
          <a:lstStyle/>
          <a:p>
            <a:pPr algn="ctr"/>
            <a:r>
              <a:rPr kumimoji="1" lang="zh-CN" altLang="en-US" sz="1200" dirty="0">
                <a:solidFill>
                  <a:schemeClr val="bg1">
                    <a:lumMod val="50000"/>
                    <a:lumOff val="50000"/>
                  </a:schemeClr>
                </a:solidFill>
              </a:rPr>
              <a:t>灯光后移</a:t>
            </a:r>
          </a:p>
        </p:txBody>
      </p:sp>
      <p:sp>
        <p:nvSpPr>
          <p:cNvPr id="73" name="文本框 72">
            <a:extLst>
              <a:ext uri="{FF2B5EF4-FFF2-40B4-BE49-F238E27FC236}">
                <a16:creationId xmlns:a16="http://schemas.microsoft.com/office/drawing/2014/main" id="{7CA0ACE8-1A0B-D748-938D-278FFFC92B40}"/>
              </a:ext>
            </a:extLst>
          </p:cNvPr>
          <p:cNvSpPr txBox="1"/>
          <p:nvPr/>
        </p:nvSpPr>
        <p:spPr>
          <a:xfrm>
            <a:off x="3028718" y="4919144"/>
            <a:ext cx="800219" cy="276999"/>
          </a:xfrm>
          <a:prstGeom prst="rect">
            <a:avLst/>
          </a:prstGeom>
          <a:noFill/>
        </p:spPr>
        <p:txBody>
          <a:bodyPr wrap="none" rtlCol="0">
            <a:spAutoFit/>
          </a:bodyPr>
          <a:lstStyle/>
          <a:p>
            <a:pPr algn="ctr"/>
            <a:r>
              <a:rPr kumimoji="1" lang="zh-CN" altLang="en-US" sz="1200" dirty="0">
                <a:solidFill>
                  <a:schemeClr val="bg1">
                    <a:lumMod val="50000"/>
                    <a:lumOff val="50000"/>
                  </a:schemeClr>
                </a:solidFill>
              </a:rPr>
              <a:t>灯光前移</a:t>
            </a:r>
          </a:p>
        </p:txBody>
      </p:sp>
      <p:sp>
        <p:nvSpPr>
          <p:cNvPr id="74" name="文本框 73">
            <a:extLst>
              <a:ext uri="{FF2B5EF4-FFF2-40B4-BE49-F238E27FC236}">
                <a16:creationId xmlns:a16="http://schemas.microsoft.com/office/drawing/2014/main" id="{0EDBE3EA-8DAF-D340-8B71-15260016104B}"/>
              </a:ext>
            </a:extLst>
          </p:cNvPr>
          <p:cNvSpPr txBox="1"/>
          <p:nvPr/>
        </p:nvSpPr>
        <p:spPr>
          <a:xfrm>
            <a:off x="4060895" y="4919144"/>
            <a:ext cx="824265" cy="276999"/>
          </a:xfrm>
          <a:prstGeom prst="rect">
            <a:avLst/>
          </a:prstGeom>
          <a:noFill/>
        </p:spPr>
        <p:txBody>
          <a:bodyPr wrap="none" rtlCol="0">
            <a:spAutoFit/>
          </a:bodyPr>
          <a:lstStyle/>
          <a:p>
            <a:pPr algn="ctr"/>
            <a:r>
              <a:rPr kumimoji="1" lang="zh-CN" altLang="en-US" sz="1200" dirty="0">
                <a:solidFill>
                  <a:schemeClr val="bg1">
                    <a:lumMod val="50000"/>
                    <a:lumOff val="50000"/>
                  </a:schemeClr>
                </a:solidFill>
              </a:rPr>
              <a:t>灯光下移</a:t>
            </a:r>
          </a:p>
        </p:txBody>
      </p:sp>
      <p:sp>
        <p:nvSpPr>
          <p:cNvPr id="75" name="文本框 74">
            <a:extLst>
              <a:ext uri="{FF2B5EF4-FFF2-40B4-BE49-F238E27FC236}">
                <a16:creationId xmlns:a16="http://schemas.microsoft.com/office/drawing/2014/main" id="{32AFA9E2-81C6-ED4B-ABC3-F2CE749DBAEB}"/>
              </a:ext>
            </a:extLst>
          </p:cNvPr>
          <p:cNvSpPr txBox="1"/>
          <p:nvPr/>
        </p:nvSpPr>
        <p:spPr>
          <a:xfrm>
            <a:off x="5063618" y="4919144"/>
            <a:ext cx="800219" cy="276999"/>
          </a:xfrm>
          <a:prstGeom prst="rect">
            <a:avLst/>
          </a:prstGeom>
          <a:noFill/>
        </p:spPr>
        <p:txBody>
          <a:bodyPr wrap="none" rtlCol="0">
            <a:spAutoFit/>
          </a:bodyPr>
          <a:lstStyle/>
          <a:p>
            <a:pPr algn="ctr"/>
            <a:r>
              <a:rPr kumimoji="1" lang="zh-CN" altLang="en-US" sz="1200" dirty="0">
                <a:solidFill>
                  <a:schemeClr val="bg1">
                    <a:lumMod val="50000"/>
                    <a:lumOff val="50000"/>
                  </a:schemeClr>
                </a:solidFill>
              </a:rPr>
              <a:t>灯光上移</a:t>
            </a:r>
          </a:p>
        </p:txBody>
      </p:sp>
      <p:cxnSp>
        <p:nvCxnSpPr>
          <p:cNvPr id="1031" name="直线连接符 1030">
            <a:extLst>
              <a:ext uri="{FF2B5EF4-FFF2-40B4-BE49-F238E27FC236}">
                <a16:creationId xmlns:a16="http://schemas.microsoft.com/office/drawing/2014/main" id="{148102F7-BE93-A24E-8016-41070A751BD9}"/>
              </a:ext>
            </a:extLst>
          </p:cNvPr>
          <p:cNvCxnSpPr/>
          <p:nvPr/>
        </p:nvCxnSpPr>
        <p:spPr>
          <a:xfrm>
            <a:off x="2176817" y="5275417"/>
            <a:ext cx="448576" cy="177962"/>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线连接符 77">
            <a:extLst>
              <a:ext uri="{FF2B5EF4-FFF2-40B4-BE49-F238E27FC236}">
                <a16:creationId xmlns:a16="http://schemas.microsoft.com/office/drawing/2014/main" id="{4769CC68-5FE1-F046-B41F-7F4E623372EB}"/>
              </a:ext>
            </a:extLst>
          </p:cNvPr>
          <p:cNvCxnSpPr/>
          <p:nvPr/>
        </p:nvCxnSpPr>
        <p:spPr>
          <a:xfrm>
            <a:off x="3174115" y="5275417"/>
            <a:ext cx="448576" cy="177962"/>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直线连接符 78">
            <a:extLst>
              <a:ext uri="{FF2B5EF4-FFF2-40B4-BE49-F238E27FC236}">
                <a16:creationId xmlns:a16="http://schemas.microsoft.com/office/drawing/2014/main" id="{2054F369-9E22-C549-B757-145E5B9B9387}"/>
              </a:ext>
            </a:extLst>
          </p:cNvPr>
          <p:cNvCxnSpPr/>
          <p:nvPr/>
        </p:nvCxnSpPr>
        <p:spPr>
          <a:xfrm>
            <a:off x="4213314" y="5196143"/>
            <a:ext cx="448576" cy="177962"/>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直线连接符 79">
            <a:extLst>
              <a:ext uri="{FF2B5EF4-FFF2-40B4-BE49-F238E27FC236}">
                <a16:creationId xmlns:a16="http://schemas.microsoft.com/office/drawing/2014/main" id="{4119504D-1985-D946-ACC0-11F8ECB4FCEA}"/>
              </a:ext>
            </a:extLst>
          </p:cNvPr>
          <p:cNvCxnSpPr/>
          <p:nvPr/>
        </p:nvCxnSpPr>
        <p:spPr>
          <a:xfrm>
            <a:off x="4213314" y="5402730"/>
            <a:ext cx="448576" cy="177962"/>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直线连接符 80">
            <a:extLst>
              <a:ext uri="{FF2B5EF4-FFF2-40B4-BE49-F238E27FC236}">
                <a16:creationId xmlns:a16="http://schemas.microsoft.com/office/drawing/2014/main" id="{C65C7520-6472-614C-A07C-945D7EA29E7B}"/>
              </a:ext>
            </a:extLst>
          </p:cNvPr>
          <p:cNvCxnSpPr/>
          <p:nvPr/>
        </p:nvCxnSpPr>
        <p:spPr>
          <a:xfrm>
            <a:off x="5262229" y="5196143"/>
            <a:ext cx="448576" cy="177962"/>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直线连接符 81">
            <a:extLst>
              <a:ext uri="{FF2B5EF4-FFF2-40B4-BE49-F238E27FC236}">
                <a16:creationId xmlns:a16="http://schemas.microsoft.com/office/drawing/2014/main" id="{A02304A3-D3C0-8248-B2D7-BA382324DEF8}"/>
              </a:ext>
            </a:extLst>
          </p:cNvPr>
          <p:cNvCxnSpPr/>
          <p:nvPr/>
        </p:nvCxnSpPr>
        <p:spPr>
          <a:xfrm>
            <a:off x="5262229" y="5402730"/>
            <a:ext cx="448576" cy="177962"/>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线连接符 82">
            <a:extLst>
              <a:ext uri="{FF2B5EF4-FFF2-40B4-BE49-F238E27FC236}">
                <a16:creationId xmlns:a16="http://schemas.microsoft.com/office/drawing/2014/main" id="{CB8AD9EE-920F-F24A-9F09-AFE87871AC1C}"/>
              </a:ext>
            </a:extLst>
          </p:cNvPr>
          <p:cNvCxnSpPr>
            <a:cxnSpLocks/>
          </p:cNvCxnSpPr>
          <p:nvPr/>
        </p:nvCxnSpPr>
        <p:spPr>
          <a:xfrm>
            <a:off x="1851736" y="6234589"/>
            <a:ext cx="9207206" cy="0"/>
          </a:xfrm>
          <a:prstGeom prst="line">
            <a:avLst/>
          </a:prstGeom>
          <a:ln>
            <a:solidFill>
              <a:schemeClr val="tx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8" name="直线连接符 87">
            <a:extLst>
              <a:ext uri="{FF2B5EF4-FFF2-40B4-BE49-F238E27FC236}">
                <a16:creationId xmlns:a16="http://schemas.microsoft.com/office/drawing/2014/main" id="{1F48DED2-6488-6F49-BF6F-FE29942419C0}"/>
              </a:ext>
            </a:extLst>
          </p:cNvPr>
          <p:cNvCxnSpPr>
            <a:cxnSpLocks/>
          </p:cNvCxnSpPr>
          <p:nvPr/>
        </p:nvCxnSpPr>
        <p:spPr>
          <a:xfrm>
            <a:off x="1851736" y="6491162"/>
            <a:ext cx="9207206" cy="0"/>
          </a:xfrm>
          <a:prstGeom prst="line">
            <a:avLst/>
          </a:prstGeom>
          <a:ln>
            <a:solidFill>
              <a:schemeClr val="tx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9" name="直线连接符 88">
            <a:extLst>
              <a:ext uri="{FF2B5EF4-FFF2-40B4-BE49-F238E27FC236}">
                <a16:creationId xmlns:a16="http://schemas.microsoft.com/office/drawing/2014/main" id="{2CD07A02-94CB-A24C-8BC5-4503B1352731}"/>
              </a:ext>
            </a:extLst>
          </p:cNvPr>
          <p:cNvCxnSpPr>
            <a:cxnSpLocks/>
          </p:cNvCxnSpPr>
          <p:nvPr/>
        </p:nvCxnSpPr>
        <p:spPr>
          <a:xfrm>
            <a:off x="1852028" y="5956193"/>
            <a:ext cx="9206914" cy="0"/>
          </a:xfrm>
          <a:prstGeom prst="line">
            <a:avLst/>
          </a:prstGeom>
          <a:ln>
            <a:solidFill>
              <a:schemeClr val="tx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036" name="椭圆 1035">
            <a:extLst>
              <a:ext uri="{FF2B5EF4-FFF2-40B4-BE49-F238E27FC236}">
                <a16:creationId xmlns:a16="http://schemas.microsoft.com/office/drawing/2014/main" id="{F75E8783-7B60-BF4A-A3D6-CB8CC33B78F8}"/>
              </a:ext>
            </a:extLst>
          </p:cNvPr>
          <p:cNvSpPr/>
          <p:nvPr/>
        </p:nvSpPr>
        <p:spPr>
          <a:xfrm>
            <a:off x="2293101" y="6178126"/>
            <a:ext cx="103909" cy="103909"/>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 name="文本框 92">
            <a:extLst>
              <a:ext uri="{FF2B5EF4-FFF2-40B4-BE49-F238E27FC236}">
                <a16:creationId xmlns:a16="http://schemas.microsoft.com/office/drawing/2014/main" id="{5BB0A1A5-C3EF-874E-899B-4A5327CCFAA0}"/>
              </a:ext>
            </a:extLst>
          </p:cNvPr>
          <p:cNvSpPr txBox="1"/>
          <p:nvPr/>
        </p:nvSpPr>
        <p:spPr>
          <a:xfrm>
            <a:off x="6179053" y="1553480"/>
            <a:ext cx="1896839" cy="369332"/>
          </a:xfrm>
          <a:prstGeom prst="rect">
            <a:avLst/>
          </a:prstGeom>
          <a:noFill/>
          <a:ln>
            <a:noFill/>
          </a:ln>
        </p:spPr>
        <p:txBody>
          <a:bodyPr wrap="square" rtlCol="0">
            <a:spAutoFit/>
          </a:bodyPr>
          <a:lstStyle/>
          <a:p>
            <a:pPr algn="ctr"/>
            <a:r>
              <a:rPr kumimoji="1" lang="zh-CN" altLang="en-US" dirty="0">
                <a:solidFill>
                  <a:schemeClr val="bg1">
                    <a:lumMod val="50000"/>
                    <a:lumOff val="50000"/>
                  </a:schemeClr>
                </a:solidFill>
                <a:latin typeface="HYQiHei-50S Light" pitchFamily="18" charset="-122"/>
                <a:ea typeface="HYQiHei-50S Light" pitchFamily="18" charset="-122"/>
              </a:rPr>
              <a:t>书架边缘灯光</a:t>
            </a:r>
          </a:p>
        </p:txBody>
      </p:sp>
      <p:sp>
        <p:nvSpPr>
          <p:cNvPr id="94" name="矩形 93">
            <a:extLst>
              <a:ext uri="{FF2B5EF4-FFF2-40B4-BE49-F238E27FC236}">
                <a16:creationId xmlns:a16="http://schemas.microsoft.com/office/drawing/2014/main" id="{171A5CAC-5E45-CD4E-85D6-BCC9798DBA95}"/>
              </a:ext>
            </a:extLst>
          </p:cNvPr>
          <p:cNvSpPr/>
          <p:nvPr/>
        </p:nvSpPr>
        <p:spPr>
          <a:xfrm>
            <a:off x="6103896" y="1413685"/>
            <a:ext cx="2052115" cy="615561"/>
          </a:xfrm>
          <a:prstGeom prst="rect">
            <a:avLst/>
          </a:prstGeom>
          <a:no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95" name="直线连接符 94">
            <a:extLst>
              <a:ext uri="{FF2B5EF4-FFF2-40B4-BE49-F238E27FC236}">
                <a16:creationId xmlns:a16="http://schemas.microsoft.com/office/drawing/2014/main" id="{A5B48D2E-5422-BC4F-92A0-90F1D80BA45F}"/>
              </a:ext>
            </a:extLst>
          </p:cNvPr>
          <p:cNvCxnSpPr/>
          <p:nvPr/>
        </p:nvCxnSpPr>
        <p:spPr>
          <a:xfrm>
            <a:off x="8262741" y="1596971"/>
            <a:ext cx="448576" cy="177962"/>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直线连接符 95">
            <a:extLst>
              <a:ext uri="{FF2B5EF4-FFF2-40B4-BE49-F238E27FC236}">
                <a16:creationId xmlns:a16="http://schemas.microsoft.com/office/drawing/2014/main" id="{9586D8E8-DBFA-C643-B023-7F8B7225CD18}"/>
              </a:ext>
            </a:extLst>
          </p:cNvPr>
          <p:cNvCxnSpPr/>
          <p:nvPr/>
        </p:nvCxnSpPr>
        <p:spPr>
          <a:xfrm>
            <a:off x="8262741" y="1803558"/>
            <a:ext cx="448576" cy="177962"/>
          </a:xfrm>
          <a:prstGeom prst="line">
            <a:avLst/>
          </a:prstGeom>
        </p:spPr>
        <p:style>
          <a:lnRef idx="1">
            <a:schemeClr val="accent1"/>
          </a:lnRef>
          <a:fillRef idx="0">
            <a:schemeClr val="accent1"/>
          </a:fillRef>
          <a:effectRef idx="0">
            <a:schemeClr val="accent1"/>
          </a:effectRef>
          <a:fontRef idx="minor">
            <a:schemeClr val="tx1"/>
          </a:fontRef>
        </p:style>
      </p:cxnSp>
      <p:sp>
        <p:nvSpPr>
          <p:cNvPr id="97" name="矩形 96">
            <a:extLst>
              <a:ext uri="{FF2B5EF4-FFF2-40B4-BE49-F238E27FC236}">
                <a16:creationId xmlns:a16="http://schemas.microsoft.com/office/drawing/2014/main" id="{07561F78-0F11-AF48-AF42-F2D6769DEA7B}"/>
              </a:ext>
            </a:extLst>
          </p:cNvPr>
          <p:cNvSpPr/>
          <p:nvPr/>
        </p:nvSpPr>
        <p:spPr>
          <a:xfrm>
            <a:off x="6160557" y="3615958"/>
            <a:ext cx="2687739" cy="2030868"/>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8" name="图片 97">
            <a:extLst>
              <a:ext uri="{FF2B5EF4-FFF2-40B4-BE49-F238E27FC236}">
                <a16:creationId xmlns:a16="http://schemas.microsoft.com/office/drawing/2014/main" id="{3E83C604-8513-6942-8E47-2A38E02B6C33}"/>
              </a:ext>
            </a:extLst>
          </p:cNvPr>
          <p:cNvPicPr>
            <a:picLocks noChangeAspect="1"/>
          </p:cNvPicPr>
          <p:nvPr/>
        </p:nvPicPr>
        <p:blipFill>
          <a:blip r:embed="rId6"/>
          <a:stretch>
            <a:fillRect/>
          </a:stretch>
        </p:blipFill>
        <p:spPr>
          <a:xfrm>
            <a:off x="6169787" y="2261165"/>
            <a:ext cx="952349" cy="1018791"/>
          </a:xfrm>
          <a:prstGeom prst="rect">
            <a:avLst/>
          </a:prstGeom>
        </p:spPr>
      </p:pic>
      <p:sp>
        <p:nvSpPr>
          <p:cNvPr id="99" name="文本框 98">
            <a:extLst>
              <a:ext uri="{FF2B5EF4-FFF2-40B4-BE49-F238E27FC236}">
                <a16:creationId xmlns:a16="http://schemas.microsoft.com/office/drawing/2014/main" id="{B08665F6-C733-C04B-B6FC-E1927AF52F7E}"/>
              </a:ext>
            </a:extLst>
          </p:cNvPr>
          <p:cNvSpPr txBox="1"/>
          <p:nvPr/>
        </p:nvSpPr>
        <p:spPr>
          <a:xfrm>
            <a:off x="6243079" y="3165600"/>
            <a:ext cx="824265" cy="276999"/>
          </a:xfrm>
          <a:prstGeom prst="rect">
            <a:avLst/>
          </a:prstGeom>
          <a:noFill/>
        </p:spPr>
        <p:txBody>
          <a:bodyPr wrap="square" rtlCol="0">
            <a:spAutoFit/>
          </a:bodyPr>
          <a:lstStyle/>
          <a:p>
            <a:pPr algn="ctr"/>
            <a:r>
              <a:rPr kumimoji="1" lang="zh-CN" altLang="en-US" sz="1200" dirty="0">
                <a:solidFill>
                  <a:schemeClr val="bg1">
                    <a:lumMod val="50000"/>
                    <a:lumOff val="50000"/>
                  </a:schemeClr>
                </a:solidFill>
              </a:rPr>
              <a:t>查看书架</a:t>
            </a:r>
          </a:p>
        </p:txBody>
      </p:sp>
      <p:sp>
        <p:nvSpPr>
          <p:cNvPr id="100" name="文本框 99">
            <a:extLst>
              <a:ext uri="{FF2B5EF4-FFF2-40B4-BE49-F238E27FC236}">
                <a16:creationId xmlns:a16="http://schemas.microsoft.com/office/drawing/2014/main" id="{4C207724-B380-D44D-A11C-E4313C293ACB}"/>
              </a:ext>
            </a:extLst>
          </p:cNvPr>
          <p:cNvSpPr txBox="1"/>
          <p:nvPr/>
        </p:nvSpPr>
        <p:spPr>
          <a:xfrm>
            <a:off x="6267443" y="3647484"/>
            <a:ext cx="800219" cy="461665"/>
          </a:xfrm>
          <a:prstGeom prst="rect">
            <a:avLst/>
          </a:prstGeom>
          <a:noFill/>
        </p:spPr>
        <p:txBody>
          <a:bodyPr wrap="none" rtlCol="0">
            <a:spAutoFit/>
          </a:bodyPr>
          <a:lstStyle/>
          <a:p>
            <a:r>
              <a:rPr kumimoji="1" lang="zh-CN" altLang="en-US" sz="1200" dirty="0">
                <a:solidFill>
                  <a:schemeClr val="bg1">
                    <a:lumMod val="50000"/>
                    <a:lumOff val="50000"/>
                  </a:schemeClr>
                </a:solidFill>
              </a:rPr>
              <a:t>侧方灯光</a:t>
            </a:r>
            <a:endParaRPr kumimoji="1" lang="en-US" altLang="zh-CN" sz="1200" dirty="0">
              <a:solidFill>
                <a:schemeClr val="bg1">
                  <a:lumMod val="50000"/>
                  <a:lumOff val="50000"/>
                </a:schemeClr>
              </a:solidFill>
            </a:endParaRPr>
          </a:p>
          <a:p>
            <a:r>
              <a:rPr kumimoji="1" lang="zh-CN" altLang="en-US" sz="1200" dirty="0">
                <a:solidFill>
                  <a:schemeClr val="bg1">
                    <a:lumMod val="50000"/>
                    <a:lumOff val="50000"/>
                  </a:schemeClr>
                </a:solidFill>
              </a:rPr>
              <a:t>指向所选</a:t>
            </a:r>
          </a:p>
        </p:txBody>
      </p:sp>
      <p:pic>
        <p:nvPicPr>
          <p:cNvPr id="101" name="图片 100">
            <a:extLst>
              <a:ext uri="{FF2B5EF4-FFF2-40B4-BE49-F238E27FC236}">
                <a16:creationId xmlns:a16="http://schemas.microsoft.com/office/drawing/2014/main" id="{FF05F492-BBFE-1344-B91A-DA55E7AA01FD}"/>
              </a:ext>
            </a:extLst>
          </p:cNvPr>
          <p:cNvPicPr>
            <a:picLocks noChangeAspect="1"/>
          </p:cNvPicPr>
          <p:nvPr/>
        </p:nvPicPr>
        <p:blipFill>
          <a:blip r:embed="rId7"/>
          <a:stretch>
            <a:fillRect/>
          </a:stretch>
        </p:blipFill>
        <p:spPr>
          <a:xfrm>
            <a:off x="6398284" y="4094643"/>
            <a:ext cx="499478" cy="704897"/>
          </a:xfrm>
          <a:prstGeom prst="rect">
            <a:avLst/>
          </a:prstGeom>
        </p:spPr>
      </p:pic>
      <p:pic>
        <p:nvPicPr>
          <p:cNvPr id="102" name="图片 101">
            <a:extLst>
              <a:ext uri="{FF2B5EF4-FFF2-40B4-BE49-F238E27FC236}">
                <a16:creationId xmlns:a16="http://schemas.microsoft.com/office/drawing/2014/main" id="{5A2707C6-C070-134A-AD5C-B41EADF7D003}"/>
              </a:ext>
            </a:extLst>
          </p:cNvPr>
          <p:cNvPicPr>
            <a:picLocks noChangeAspect="1"/>
          </p:cNvPicPr>
          <p:nvPr/>
        </p:nvPicPr>
        <p:blipFill>
          <a:blip r:embed="rId8"/>
          <a:stretch>
            <a:fillRect/>
          </a:stretch>
        </p:blipFill>
        <p:spPr>
          <a:xfrm>
            <a:off x="6477037" y="4196555"/>
            <a:ext cx="341970" cy="492181"/>
          </a:xfrm>
          <a:prstGeom prst="rect">
            <a:avLst/>
          </a:prstGeom>
        </p:spPr>
      </p:pic>
      <p:cxnSp>
        <p:nvCxnSpPr>
          <p:cNvPr id="104" name="直线连接符 103">
            <a:extLst>
              <a:ext uri="{FF2B5EF4-FFF2-40B4-BE49-F238E27FC236}">
                <a16:creationId xmlns:a16="http://schemas.microsoft.com/office/drawing/2014/main" id="{73A8E936-7E0A-2A4A-B8C6-B9D4810F66D8}"/>
              </a:ext>
            </a:extLst>
          </p:cNvPr>
          <p:cNvCxnSpPr>
            <a:cxnSpLocks/>
          </p:cNvCxnSpPr>
          <p:nvPr/>
        </p:nvCxnSpPr>
        <p:spPr>
          <a:xfrm>
            <a:off x="7122136" y="2485818"/>
            <a:ext cx="0" cy="3146720"/>
          </a:xfrm>
          <a:prstGeom prst="line">
            <a:avLst/>
          </a:prstGeom>
          <a:ln>
            <a:solidFill>
              <a:schemeClr val="tx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05" name="文本框 104">
            <a:extLst>
              <a:ext uri="{FF2B5EF4-FFF2-40B4-BE49-F238E27FC236}">
                <a16:creationId xmlns:a16="http://schemas.microsoft.com/office/drawing/2014/main" id="{B8D0AE84-CF99-874C-AB35-917ACAE490DE}"/>
              </a:ext>
            </a:extLst>
          </p:cNvPr>
          <p:cNvSpPr txBox="1"/>
          <p:nvPr/>
        </p:nvSpPr>
        <p:spPr>
          <a:xfrm>
            <a:off x="6258821" y="4916708"/>
            <a:ext cx="800219" cy="276999"/>
          </a:xfrm>
          <a:prstGeom prst="rect">
            <a:avLst/>
          </a:prstGeom>
          <a:noFill/>
        </p:spPr>
        <p:txBody>
          <a:bodyPr wrap="none" rtlCol="0">
            <a:spAutoFit/>
          </a:bodyPr>
          <a:lstStyle/>
          <a:p>
            <a:pPr algn="ctr"/>
            <a:r>
              <a:rPr kumimoji="1" lang="zh-CN" altLang="en-US" sz="1200" dirty="0">
                <a:solidFill>
                  <a:schemeClr val="bg1">
                    <a:lumMod val="50000"/>
                    <a:lumOff val="50000"/>
                  </a:schemeClr>
                </a:solidFill>
              </a:rPr>
              <a:t>灯光常亮</a:t>
            </a:r>
          </a:p>
        </p:txBody>
      </p:sp>
      <p:pic>
        <p:nvPicPr>
          <p:cNvPr id="1040" name="图片 1039">
            <a:extLst>
              <a:ext uri="{FF2B5EF4-FFF2-40B4-BE49-F238E27FC236}">
                <a16:creationId xmlns:a16="http://schemas.microsoft.com/office/drawing/2014/main" id="{45E95CD9-5797-F141-87A3-91B172EEDD24}"/>
              </a:ext>
            </a:extLst>
          </p:cNvPr>
          <p:cNvPicPr>
            <a:picLocks noChangeAspect="1"/>
          </p:cNvPicPr>
          <p:nvPr/>
        </p:nvPicPr>
        <p:blipFill rotWithShape="1">
          <a:blip r:embed="rId9"/>
          <a:srcRect l="24448" r="39953" b="42926"/>
          <a:stretch/>
        </p:blipFill>
        <p:spPr>
          <a:xfrm>
            <a:off x="6277852" y="2345212"/>
            <a:ext cx="736220" cy="754215"/>
          </a:xfrm>
          <a:prstGeom prst="rect">
            <a:avLst/>
          </a:prstGeom>
        </p:spPr>
      </p:pic>
      <p:sp>
        <p:nvSpPr>
          <p:cNvPr id="112" name="文本框 111">
            <a:extLst>
              <a:ext uri="{FF2B5EF4-FFF2-40B4-BE49-F238E27FC236}">
                <a16:creationId xmlns:a16="http://schemas.microsoft.com/office/drawing/2014/main" id="{167CEB7A-D7B2-F344-A9CA-49E18DF4C981}"/>
              </a:ext>
            </a:extLst>
          </p:cNvPr>
          <p:cNvSpPr txBox="1"/>
          <p:nvPr/>
        </p:nvSpPr>
        <p:spPr>
          <a:xfrm>
            <a:off x="7291719" y="3159386"/>
            <a:ext cx="1307218" cy="461665"/>
          </a:xfrm>
          <a:prstGeom prst="rect">
            <a:avLst/>
          </a:prstGeom>
          <a:noFill/>
        </p:spPr>
        <p:txBody>
          <a:bodyPr wrap="square" rtlCol="0">
            <a:spAutoFit/>
          </a:bodyPr>
          <a:lstStyle/>
          <a:p>
            <a:pPr algn="ctr"/>
            <a:r>
              <a:rPr kumimoji="1" lang="zh-CN" altLang="en-US" sz="1200" dirty="0">
                <a:solidFill>
                  <a:schemeClr val="bg1">
                    <a:lumMod val="50000"/>
                    <a:lumOff val="50000"/>
                  </a:schemeClr>
                </a:solidFill>
              </a:rPr>
              <a:t>点击查看</a:t>
            </a:r>
            <a:endParaRPr kumimoji="1" lang="en-US" altLang="zh-CN" sz="1200" dirty="0">
              <a:solidFill>
                <a:schemeClr val="bg1">
                  <a:lumMod val="50000"/>
                  <a:lumOff val="50000"/>
                </a:schemeClr>
              </a:solidFill>
            </a:endParaRPr>
          </a:p>
          <a:p>
            <a:pPr algn="ctr"/>
            <a:r>
              <a:rPr kumimoji="1" lang="zh-CN" altLang="en-US" sz="1200" dirty="0">
                <a:solidFill>
                  <a:schemeClr val="bg1">
                    <a:lumMod val="50000"/>
                    <a:lumOff val="50000"/>
                  </a:schemeClr>
                </a:solidFill>
              </a:rPr>
              <a:t>相关书目推荐</a:t>
            </a:r>
          </a:p>
        </p:txBody>
      </p:sp>
      <p:pic>
        <p:nvPicPr>
          <p:cNvPr id="113" name="图片 112">
            <a:extLst>
              <a:ext uri="{FF2B5EF4-FFF2-40B4-BE49-F238E27FC236}">
                <a16:creationId xmlns:a16="http://schemas.microsoft.com/office/drawing/2014/main" id="{28EEEB7A-0D44-CE46-BEF2-0DB740355646}"/>
              </a:ext>
            </a:extLst>
          </p:cNvPr>
          <p:cNvPicPr>
            <a:picLocks noChangeAspect="1"/>
          </p:cNvPicPr>
          <p:nvPr/>
        </p:nvPicPr>
        <p:blipFill rotWithShape="1">
          <a:blip r:embed="rId10">
            <a:clrChange>
              <a:clrFrom>
                <a:srgbClr val="FFFFFF"/>
              </a:clrFrom>
              <a:clrTo>
                <a:srgbClr val="FFFFFF">
                  <a:alpha val="0"/>
                </a:srgbClr>
              </a:clrTo>
            </a:clrChange>
          </a:blip>
          <a:srcRect l="4222" t="4858" r="16574" b="40052"/>
          <a:stretch/>
        </p:blipFill>
        <p:spPr>
          <a:xfrm>
            <a:off x="7088722" y="4533667"/>
            <a:ext cx="1838169" cy="958044"/>
          </a:xfrm>
          <a:prstGeom prst="rect">
            <a:avLst/>
          </a:prstGeom>
        </p:spPr>
      </p:pic>
      <p:pic>
        <p:nvPicPr>
          <p:cNvPr id="1043" name="图片 1042">
            <a:extLst>
              <a:ext uri="{FF2B5EF4-FFF2-40B4-BE49-F238E27FC236}">
                <a16:creationId xmlns:a16="http://schemas.microsoft.com/office/drawing/2014/main" id="{45F5E513-6DD2-F44E-A3D9-FEB517EDDBF9}"/>
              </a:ext>
            </a:extLst>
          </p:cNvPr>
          <p:cNvPicPr>
            <a:picLocks noChangeAspect="1"/>
          </p:cNvPicPr>
          <p:nvPr/>
        </p:nvPicPr>
        <p:blipFill rotWithShape="1">
          <a:blip r:embed="rId11"/>
          <a:srcRect r="20345" b="-5519"/>
          <a:stretch/>
        </p:blipFill>
        <p:spPr>
          <a:xfrm rot="928179">
            <a:off x="7651348" y="2694273"/>
            <a:ext cx="688789" cy="473768"/>
          </a:xfrm>
          <a:prstGeom prst="rect">
            <a:avLst/>
          </a:prstGeom>
        </p:spPr>
      </p:pic>
      <p:sp>
        <p:nvSpPr>
          <p:cNvPr id="1044" name="弧 1043">
            <a:extLst>
              <a:ext uri="{FF2B5EF4-FFF2-40B4-BE49-F238E27FC236}">
                <a16:creationId xmlns:a16="http://schemas.microsoft.com/office/drawing/2014/main" id="{C63E2A95-A71F-644B-BBFE-1F1C4BA0B0A0}"/>
              </a:ext>
            </a:extLst>
          </p:cNvPr>
          <p:cNvSpPr/>
          <p:nvPr/>
        </p:nvSpPr>
        <p:spPr>
          <a:xfrm rot="16817062">
            <a:off x="7691256" y="2605804"/>
            <a:ext cx="167212" cy="154059"/>
          </a:xfrm>
          <a:prstGeom prst="arc">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1046" name="图片 1045">
            <a:extLst>
              <a:ext uri="{FF2B5EF4-FFF2-40B4-BE49-F238E27FC236}">
                <a16:creationId xmlns:a16="http://schemas.microsoft.com/office/drawing/2014/main" id="{8B1C1733-23A0-4247-A06A-AA791FF0CFA1}"/>
              </a:ext>
            </a:extLst>
          </p:cNvPr>
          <p:cNvPicPr>
            <a:picLocks noChangeAspect="1"/>
          </p:cNvPicPr>
          <p:nvPr/>
        </p:nvPicPr>
        <p:blipFill>
          <a:blip r:embed="rId12"/>
          <a:stretch>
            <a:fillRect/>
          </a:stretch>
        </p:blipFill>
        <p:spPr>
          <a:xfrm>
            <a:off x="7465783" y="2457509"/>
            <a:ext cx="214188" cy="243395"/>
          </a:xfrm>
          <a:prstGeom prst="rect">
            <a:avLst/>
          </a:prstGeom>
        </p:spPr>
      </p:pic>
      <p:pic>
        <p:nvPicPr>
          <p:cNvPr id="1048" name="图片 1047">
            <a:extLst>
              <a:ext uri="{FF2B5EF4-FFF2-40B4-BE49-F238E27FC236}">
                <a16:creationId xmlns:a16="http://schemas.microsoft.com/office/drawing/2014/main" id="{46210644-FA72-EC42-9846-EDCD32DAD347}"/>
              </a:ext>
            </a:extLst>
          </p:cNvPr>
          <p:cNvPicPr>
            <a:picLocks noChangeAspect="1"/>
          </p:cNvPicPr>
          <p:nvPr/>
        </p:nvPicPr>
        <p:blipFill rotWithShape="1">
          <a:blip r:embed="rId13">
            <a:clrChange>
              <a:clrFrom>
                <a:srgbClr val="FFFFFF"/>
              </a:clrFrom>
              <a:clrTo>
                <a:srgbClr val="FFFFFF">
                  <a:alpha val="0"/>
                </a:srgbClr>
              </a:clrTo>
            </a:clrChange>
          </a:blip>
          <a:srcRect l="21247" t="4858" r="30665" b="43378"/>
          <a:stretch/>
        </p:blipFill>
        <p:spPr>
          <a:xfrm>
            <a:off x="6355411" y="5153458"/>
            <a:ext cx="693075" cy="559042"/>
          </a:xfrm>
          <a:prstGeom prst="rect">
            <a:avLst/>
          </a:prstGeom>
        </p:spPr>
      </p:pic>
      <p:sp>
        <p:nvSpPr>
          <p:cNvPr id="120" name="文本框 119">
            <a:extLst>
              <a:ext uri="{FF2B5EF4-FFF2-40B4-BE49-F238E27FC236}">
                <a16:creationId xmlns:a16="http://schemas.microsoft.com/office/drawing/2014/main" id="{B24A52B1-F7E9-754B-BDC0-78A12EF9E057}"/>
              </a:ext>
            </a:extLst>
          </p:cNvPr>
          <p:cNvSpPr txBox="1"/>
          <p:nvPr/>
        </p:nvSpPr>
        <p:spPr>
          <a:xfrm>
            <a:off x="7295241" y="4020528"/>
            <a:ext cx="1415772" cy="461665"/>
          </a:xfrm>
          <a:prstGeom prst="rect">
            <a:avLst/>
          </a:prstGeom>
          <a:noFill/>
        </p:spPr>
        <p:txBody>
          <a:bodyPr wrap="none" rtlCol="0">
            <a:spAutoFit/>
          </a:bodyPr>
          <a:lstStyle/>
          <a:p>
            <a:pPr algn="ctr"/>
            <a:r>
              <a:rPr kumimoji="1" lang="zh-CN" altLang="en-US" sz="1200" dirty="0">
                <a:solidFill>
                  <a:schemeClr val="bg1">
                    <a:lumMod val="50000"/>
                    <a:lumOff val="50000"/>
                  </a:schemeClr>
                </a:solidFill>
              </a:rPr>
              <a:t>相关书目</a:t>
            </a:r>
            <a:endParaRPr kumimoji="1" lang="en-US" altLang="zh-CN" sz="1200" dirty="0">
              <a:solidFill>
                <a:schemeClr val="bg1">
                  <a:lumMod val="50000"/>
                  <a:lumOff val="50000"/>
                </a:schemeClr>
              </a:solidFill>
            </a:endParaRPr>
          </a:p>
          <a:p>
            <a:pPr algn="ctr"/>
            <a:r>
              <a:rPr kumimoji="1" lang="zh-CN" altLang="en-US" sz="1200" dirty="0">
                <a:solidFill>
                  <a:schemeClr val="bg1">
                    <a:lumMod val="50000"/>
                    <a:lumOff val="50000"/>
                  </a:schemeClr>
                </a:solidFill>
              </a:rPr>
              <a:t>上方灯光依次亮起</a:t>
            </a:r>
          </a:p>
        </p:txBody>
      </p:sp>
      <p:sp>
        <p:nvSpPr>
          <p:cNvPr id="121" name="文本框 120">
            <a:extLst>
              <a:ext uri="{FF2B5EF4-FFF2-40B4-BE49-F238E27FC236}">
                <a16:creationId xmlns:a16="http://schemas.microsoft.com/office/drawing/2014/main" id="{F05CC4EC-179E-5340-A775-46E719663AC2}"/>
              </a:ext>
            </a:extLst>
          </p:cNvPr>
          <p:cNvSpPr txBox="1"/>
          <p:nvPr/>
        </p:nvSpPr>
        <p:spPr>
          <a:xfrm>
            <a:off x="9081984" y="1548290"/>
            <a:ext cx="1896839" cy="369332"/>
          </a:xfrm>
          <a:prstGeom prst="rect">
            <a:avLst/>
          </a:prstGeom>
          <a:noFill/>
          <a:ln>
            <a:noFill/>
          </a:ln>
        </p:spPr>
        <p:txBody>
          <a:bodyPr wrap="square" rtlCol="0">
            <a:spAutoFit/>
          </a:bodyPr>
          <a:lstStyle/>
          <a:p>
            <a:pPr algn="ctr"/>
            <a:r>
              <a:rPr kumimoji="1" lang="zh-CN" altLang="en-US" dirty="0">
                <a:solidFill>
                  <a:schemeClr val="bg1">
                    <a:lumMod val="50000"/>
                    <a:lumOff val="50000"/>
                  </a:schemeClr>
                </a:solidFill>
                <a:latin typeface="HYQiHei-50S Light" pitchFamily="18" charset="-122"/>
                <a:ea typeface="HYQiHei-50S Light" pitchFamily="18" charset="-122"/>
              </a:rPr>
              <a:t>书架灯光及屏幕</a:t>
            </a:r>
          </a:p>
        </p:txBody>
      </p:sp>
      <p:sp>
        <p:nvSpPr>
          <p:cNvPr id="122" name="矩形 121">
            <a:extLst>
              <a:ext uri="{FF2B5EF4-FFF2-40B4-BE49-F238E27FC236}">
                <a16:creationId xmlns:a16="http://schemas.microsoft.com/office/drawing/2014/main" id="{2A562CA2-61CC-5446-A6B3-0A66DF0BFA62}"/>
              </a:ext>
            </a:extLst>
          </p:cNvPr>
          <p:cNvSpPr/>
          <p:nvPr/>
        </p:nvSpPr>
        <p:spPr>
          <a:xfrm>
            <a:off x="9006827" y="1408495"/>
            <a:ext cx="2052115" cy="615561"/>
          </a:xfrm>
          <a:prstGeom prst="rect">
            <a:avLst/>
          </a:prstGeom>
          <a:no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24" name="图片 123">
            <a:extLst>
              <a:ext uri="{FF2B5EF4-FFF2-40B4-BE49-F238E27FC236}">
                <a16:creationId xmlns:a16="http://schemas.microsoft.com/office/drawing/2014/main" id="{6088C14F-4C45-FA4A-B056-25B4444A5F79}"/>
              </a:ext>
            </a:extLst>
          </p:cNvPr>
          <p:cNvPicPr>
            <a:picLocks noChangeAspect="1"/>
          </p:cNvPicPr>
          <p:nvPr/>
        </p:nvPicPr>
        <p:blipFill>
          <a:blip r:embed="rId7"/>
          <a:stretch>
            <a:fillRect/>
          </a:stretch>
        </p:blipFill>
        <p:spPr>
          <a:xfrm>
            <a:off x="9207779" y="4588390"/>
            <a:ext cx="499478" cy="704897"/>
          </a:xfrm>
          <a:prstGeom prst="rect">
            <a:avLst/>
          </a:prstGeom>
        </p:spPr>
      </p:pic>
      <p:pic>
        <p:nvPicPr>
          <p:cNvPr id="1051" name="图片 1050">
            <a:extLst>
              <a:ext uri="{FF2B5EF4-FFF2-40B4-BE49-F238E27FC236}">
                <a16:creationId xmlns:a16="http://schemas.microsoft.com/office/drawing/2014/main" id="{F322215D-EE00-1D47-9377-74EDCFE9E20D}"/>
              </a:ext>
            </a:extLst>
          </p:cNvPr>
          <p:cNvPicPr>
            <a:picLocks noChangeAspect="1"/>
          </p:cNvPicPr>
          <p:nvPr/>
        </p:nvPicPr>
        <p:blipFill>
          <a:blip r:embed="rId14"/>
          <a:stretch>
            <a:fillRect/>
          </a:stretch>
        </p:blipFill>
        <p:spPr>
          <a:xfrm>
            <a:off x="9140724" y="4640714"/>
            <a:ext cx="576488" cy="629177"/>
          </a:xfrm>
          <a:prstGeom prst="rect">
            <a:avLst/>
          </a:prstGeom>
          <a:scene3d>
            <a:camera prst="isometricOffAxis1Left"/>
            <a:lightRig rig="threePt" dir="t"/>
          </a:scene3d>
          <a:sp3d extrusionH="6350"/>
        </p:spPr>
      </p:pic>
      <p:pic>
        <p:nvPicPr>
          <p:cNvPr id="1056" name="图片 1055">
            <a:extLst>
              <a:ext uri="{FF2B5EF4-FFF2-40B4-BE49-F238E27FC236}">
                <a16:creationId xmlns:a16="http://schemas.microsoft.com/office/drawing/2014/main" id="{035A196F-6CD7-F740-9540-1972F049F0BE}"/>
              </a:ext>
            </a:extLst>
          </p:cNvPr>
          <p:cNvPicPr>
            <a:picLocks noChangeAspect="1"/>
          </p:cNvPicPr>
          <p:nvPr/>
        </p:nvPicPr>
        <p:blipFill rotWithShape="1">
          <a:blip r:embed="rId15">
            <a:clrChange>
              <a:clrFrom>
                <a:srgbClr val="FFFFFF"/>
              </a:clrFrom>
              <a:clrTo>
                <a:srgbClr val="FFFFFF">
                  <a:alpha val="0"/>
                </a:srgbClr>
              </a:clrTo>
            </a:clrChange>
          </a:blip>
          <a:srcRect r="17374" b="40847"/>
          <a:stretch/>
        </p:blipFill>
        <p:spPr>
          <a:xfrm>
            <a:off x="9718607" y="4561754"/>
            <a:ext cx="1440466" cy="772740"/>
          </a:xfrm>
          <a:prstGeom prst="rect">
            <a:avLst/>
          </a:prstGeom>
        </p:spPr>
      </p:pic>
      <p:sp>
        <p:nvSpPr>
          <p:cNvPr id="133" name="文本框 132">
            <a:extLst>
              <a:ext uri="{FF2B5EF4-FFF2-40B4-BE49-F238E27FC236}">
                <a16:creationId xmlns:a16="http://schemas.microsoft.com/office/drawing/2014/main" id="{CD891D6E-ADA2-AC4E-B5E7-C1610B4679BB}"/>
              </a:ext>
            </a:extLst>
          </p:cNvPr>
          <p:cNvSpPr txBox="1"/>
          <p:nvPr/>
        </p:nvSpPr>
        <p:spPr>
          <a:xfrm>
            <a:off x="9292483" y="4021090"/>
            <a:ext cx="1723549" cy="461665"/>
          </a:xfrm>
          <a:prstGeom prst="rect">
            <a:avLst/>
          </a:prstGeom>
          <a:noFill/>
        </p:spPr>
        <p:txBody>
          <a:bodyPr wrap="none" rtlCol="0">
            <a:spAutoFit/>
          </a:bodyPr>
          <a:lstStyle/>
          <a:p>
            <a:pPr algn="ctr"/>
            <a:r>
              <a:rPr kumimoji="1" lang="zh-CN" altLang="en-US" sz="1200" dirty="0">
                <a:solidFill>
                  <a:schemeClr val="bg1">
                    <a:lumMod val="50000"/>
                    <a:lumOff val="50000"/>
                  </a:schemeClr>
                </a:solidFill>
              </a:rPr>
              <a:t>界面恢复景深书架状态</a:t>
            </a:r>
            <a:endParaRPr kumimoji="1" lang="en-US" altLang="zh-CN" sz="1200" dirty="0">
              <a:solidFill>
                <a:schemeClr val="bg1">
                  <a:lumMod val="50000"/>
                  <a:lumOff val="50000"/>
                </a:schemeClr>
              </a:solidFill>
            </a:endParaRPr>
          </a:p>
          <a:p>
            <a:pPr algn="ctr"/>
            <a:r>
              <a:rPr kumimoji="1" lang="zh-CN" altLang="en-US" sz="1200" dirty="0">
                <a:solidFill>
                  <a:schemeClr val="bg1">
                    <a:lumMod val="50000"/>
                    <a:lumOff val="50000"/>
                  </a:schemeClr>
                </a:solidFill>
              </a:rPr>
              <a:t>灯光灭</a:t>
            </a:r>
          </a:p>
        </p:txBody>
      </p:sp>
      <p:cxnSp>
        <p:nvCxnSpPr>
          <p:cNvPr id="1066" name="直线连接符 1065">
            <a:extLst>
              <a:ext uri="{FF2B5EF4-FFF2-40B4-BE49-F238E27FC236}">
                <a16:creationId xmlns:a16="http://schemas.microsoft.com/office/drawing/2014/main" id="{A0F5E65F-59B0-4F46-9B26-1D7A22DAFEC7}"/>
              </a:ext>
            </a:extLst>
          </p:cNvPr>
          <p:cNvCxnSpPr>
            <a:stCxn id="1036" idx="6"/>
            <a:endCxn id="142" idx="2"/>
          </p:cNvCxnSpPr>
          <p:nvPr/>
        </p:nvCxnSpPr>
        <p:spPr>
          <a:xfrm>
            <a:off x="2397010" y="6230081"/>
            <a:ext cx="3034239" cy="3548"/>
          </a:xfrm>
          <a:prstGeom prst="line">
            <a:avLst/>
          </a:prstGeom>
        </p:spPr>
        <p:style>
          <a:lnRef idx="1">
            <a:schemeClr val="accent1"/>
          </a:lnRef>
          <a:fillRef idx="0">
            <a:schemeClr val="accent1"/>
          </a:fillRef>
          <a:effectRef idx="0">
            <a:schemeClr val="accent1"/>
          </a:effectRef>
          <a:fontRef idx="minor">
            <a:schemeClr val="tx1"/>
          </a:fontRef>
        </p:style>
      </p:cxnSp>
      <p:pic>
        <p:nvPicPr>
          <p:cNvPr id="1057" name="图片 1056">
            <a:extLst>
              <a:ext uri="{FF2B5EF4-FFF2-40B4-BE49-F238E27FC236}">
                <a16:creationId xmlns:a16="http://schemas.microsoft.com/office/drawing/2014/main" id="{519B74D0-2F76-D947-9E82-D05228DABED6}"/>
              </a:ext>
            </a:extLst>
          </p:cNvPr>
          <p:cNvPicPr>
            <a:picLocks noChangeAspect="1"/>
          </p:cNvPicPr>
          <p:nvPr/>
        </p:nvPicPr>
        <p:blipFill>
          <a:blip r:embed="rId16"/>
          <a:stretch>
            <a:fillRect/>
          </a:stretch>
        </p:blipFill>
        <p:spPr>
          <a:xfrm>
            <a:off x="9496080" y="2390701"/>
            <a:ext cx="1054594" cy="851787"/>
          </a:xfrm>
          <a:prstGeom prst="rect">
            <a:avLst/>
          </a:prstGeom>
        </p:spPr>
      </p:pic>
      <p:grpSp>
        <p:nvGrpSpPr>
          <p:cNvPr id="1060" name="组合 1059">
            <a:extLst>
              <a:ext uri="{FF2B5EF4-FFF2-40B4-BE49-F238E27FC236}">
                <a16:creationId xmlns:a16="http://schemas.microsoft.com/office/drawing/2014/main" id="{2DF07574-9B24-E545-9E8A-8B12AA5F3E0D}"/>
              </a:ext>
            </a:extLst>
          </p:cNvPr>
          <p:cNvGrpSpPr/>
          <p:nvPr/>
        </p:nvGrpSpPr>
        <p:grpSpPr>
          <a:xfrm>
            <a:off x="9939328" y="2770392"/>
            <a:ext cx="267625" cy="360728"/>
            <a:chOff x="10293695" y="3023707"/>
            <a:chExt cx="145145" cy="195639"/>
          </a:xfrm>
        </p:grpSpPr>
        <p:cxnSp>
          <p:nvCxnSpPr>
            <p:cNvPr id="1059" name="直线连接符 1058">
              <a:extLst>
                <a:ext uri="{FF2B5EF4-FFF2-40B4-BE49-F238E27FC236}">
                  <a16:creationId xmlns:a16="http://schemas.microsoft.com/office/drawing/2014/main" id="{4C90DE93-A1B1-494D-BFFE-262CA532197E}"/>
                </a:ext>
              </a:extLst>
            </p:cNvPr>
            <p:cNvCxnSpPr/>
            <p:nvPr/>
          </p:nvCxnSpPr>
          <p:spPr>
            <a:xfrm>
              <a:off x="10305727" y="3023738"/>
              <a:ext cx="133113" cy="19560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7" name="直线连接符 136">
              <a:extLst>
                <a:ext uri="{FF2B5EF4-FFF2-40B4-BE49-F238E27FC236}">
                  <a16:creationId xmlns:a16="http://schemas.microsoft.com/office/drawing/2014/main" id="{73EBD7D4-FA31-5F49-B147-9DE7D360CB56}"/>
                </a:ext>
              </a:extLst>
            </p:cNvPr>
            <p:cNvCxnSpPr>
              <a:cxnSpLocks/>
            </p:cNvCxnSpPr>
            <p:nvPr/>
          </p:nvCxnSpPr>
          <p:spPr>
            <a:xfrm flipH="1">
              <a:off x="10293695" y="3023707"/>
              <a:ext cx="133113" cy="19560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39" name="文本框 138">
            <a:extLst>
              <a:ext uri="{FF2B5EF4-FFF2-40B4-BE49-F238E27FC236}">
                <a16:creationId xmlns:a16="http://schemas.microsoft.com/office/drawing/2014/main" id="{EB641DEC-B95A-F54E-816B-68460D1600BD}"/>
              </a:ext>
            </a:extLst>
          </p:cNvPr>
          <p:cNvSpPr txBox="1"/>
          <p:nvPr/>
        </p:nvSpPr>
        <p:spPr>
          <a:xfrm>
            <a:off x="9464513" y="3155846"/>
            <a:ext cx="1307218" cy="461665"/>
          </a:xfrm>
          <a:prstGeom prst="rect">
            <a:avLst/>
          </a:prstGeom>
          <a:noFill/>
        </p:spPr>
        <p:txBody>
          <a:bodyPr wrap="square" rtlCol="0">
            <a:spAutoFit/>
          </a:bodyPr>
          <a:lstStyle/>
          <a:p>
            <a:pPr algn="ctr"/>
            <a:r>
              <a:rPr kumimoji="1" lang="zh-CN" altLang="en-US" sz="1200" dirty="0">
                <a:solidFill>
                  <a:schemeClr val="bg1">
                    <a:lumMod val="50000"/>
                    <a:lumOff val="50000"/>
                  </a:schemeClr>
                </a:solidFill>
              </a:rPr>
              <a:t>一段时间</a:t>
            </a:r>
            <a:endParaRPr kumimoji="1" lang="en-US" altLang="zh-CN" sz="1200" dirty="0">
              <a:solidFill>
                <a:schemeClr val="bg1">
                  <a:lumMod val="50000"/>
                  <a:lumOff val="50000"/>
                </a:schemeClr>
              </a:solidFill>
            </a:endParaRPr>
          </a:p>
          <a:p>
            <a:pPr algn="ctr"/>
            <a:r>
              <a:rPr kumimoji="1" lang="zh-CN" altLang="en-US" sz="1200" dirty="0">
                <a:solidFill>
                  <a:schemeClr val="bg1">
                    <a:lumMod val="50000"/>
                    <a:lumOff val="50000"/>
                  </a:schemeClr>
                </a:solidFill>
              </a:rPr>
              <a:t>未触摸屏幕</a:t>
            </a:r>
          </a:p>
        </p:txBody>
      </p:sp>
      <p:sp>
        <p:nvSpPr>
          <p:cNvPr id="140" name="椭圆 139">
            <a:extLst>
              <a:ext uri="{FF2B5EF4-FFF2-40B4-BE49-F238E27FC236}">
                <a16:creationId xmlns:a16="http://schemas.microsoft.com/office/drawing/2014/main" id="{4DF7AAFA-EB1C-6544-A322-3D0C6281A37F}"/>
              </a:ext>
            </a:extLst>
          </p:cNvPr>
          <p:cNvSpPr/>
          <p:nvPr/>
        </p:nvSpPr>
        <p:spPr>
          <a:xfrm>
            <a:off x="3309733" y="6178307"/>
            <a:ext cx="103909" cy="103909"/>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1" name="椭圆 140">
            <a:extLst>
              <a:ext uri="{FF2B5EF4-FFF2-40B4-BE49-F238E27FC236}">
                <a16:creationId xmlns:a16="http://schemas.microsoft.com/office/drawing/2014/main" id="{D8E1E492-9026-AE43-8AD2-E7EC123F98EE}"/>
              </a:ext>
            </a:extLst>
          </p:cNvPr>
          <p:cNvSpPr/>
          <p:nvPr/>
        </p:nvSpPr>
        <p:spPr>
          <a:xfrm>
            <a:off x="4414617" y="6173023"/>
            <a:ext cx="103909" cy="103909"/>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2" name="椭圆 141">
            <a:extLst>
              <a:ext uri="{FF2B5EF4-FFF2-40B4-BE49-F238E27FC236}">
                <a16:creationId xmlns:a16="http://schemas.microsoft.com/office/drawing/2014/main" id="{18FC84E6-1FA7-0742-8645-6A4DA71957B2}"/>
              </a:ext>
            </a:extLst>
          </p:cNvPr>
          <p:cNvSpPr/>
          <p:nvPr/>
        </p:nvSpPr>
        <p:spPr>
          <a:xfrm>
            <a:off x="5431249" y="6181674"/>
            <a:ext cx="103909" cy="103909"/>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3" name="椭圆 142">
            <a:extLst>
              <a:ext uri="{FF2B5EF4-FFF2-40B4-BE49-F238E27FC236}">
                <a16:creationId xmlns:a16="http://schemas.microsoft.com/office/drawing/2014/main" id="{7FC7D9D7-5F66-A74F-AA66-42D7B84CB791}"/>
              </a:ext>
            </a:extLst>
          </p:cNvPr>
          <p:cNvSpPr/>
          <p:nvPr/>
        </p:nvSpPr>
        <p:spPr>
          <a:xfrm>
            <a:off x="6592542" y="5907556"/>
            <a:ext cx="103909" cy="103909"/>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4" name="椭圆 143">
            <a:extLst>
              <a:ext uri="{FF2B5EF4-FFF2-40B4-BE49-F238E27FC236}">
                <a16:creationId xmlns:a16="http://schemas.microsoft.com/office/drawing/2014/main" id="{43FF523B-386A-2841-B927-408365DCFFA8}"/>
              </a:ext>
            </a:extLst>
          </p:cNvPr>
          <p:cNvSpPr/>
          <p:nvPr/>
        </p:nvSpPr>
        <p:spPr>
          <a:xfrm>
            <a:off x="7980456" y="5903398"/>
            <a:ext cx="103909" cy="103909"/>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5" name="椭圆 144">
            <a:extLst>
              <a:ext uri="{FF2B5EF4-FFF2-40B4-BE49-F238E27FC236}">
                <a16:creationId xmlns:a16="http://schemas.microsoft.com/office/drawing/2014/main" id="{4D8C742C-176F-144E-80AF-95ED88E74873}"/>
              </a:ext>
            </a:extLst>
          </p:cNvPr>
          <p:cNvSpPr/>
          <p:nvPr/>
        </p:nvSpPr>
        <p:spPr>
          <a:xfrm>
            <a:off x="10032278" y="6437612"/>
            <a:ext cx="103909" cy="103909"/>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70" name="曲线连接符 1069">
            <a:extLst>
              <a:ext uri="{FF2B5EF4-FFF2-40B4-BE49-F238E27FC236}">
                <a16:creationId xmlns:a16="http://schemas.microsoft.com/office/drawing/2014/main" id="{F965EB20-956D-8840-8057-5A37B19B7478}"/>
              </a:ext>
            </a:extLst>
          </p:cNvPr>
          <p:cNvCxnSpPr>
            <a:stCxn id="142" idx="6"/>
            <a:endCxn id="143" idx="2"/>
          </p:cNvCxnSpPr>
          <p:nvPr/>
        </p:nvCxnSpPr>
        <p:spPr>
          <a:xfrm flipV="1">
            <a:off x="5535158" y="5959511"/>
            <a:ext cx="1057384" cy="274118"/>
          </a:xfrm>
          <a:prstGeom prst="curvedConnector3">
            <a:avLst>
              <a:gd name="adj1" fmla="val 54281"/>
            </a:avLst>
          </a:prstGeom>
        </p:spPr>
        <p:style>
          <a:lnRef idx="1">
            <a:schemeClr val="accent1"/>
          </a:lnRef>
          <a:fillRef idx="0">
            <a:schemeClr val="accent1"/>
          </a:fillRef>
          <a:effectRef idx="0">
            <a:schemeClr val="accent1"/>
          </a:effectRef>
          <a:fontRef idx="minor">
            <a:schemeClr val="tx1"/>
          </a:fontRef>
        </p:style>
      </p:cxnSp>
      <p:cxnSp>
        <p:nvCxnSpPr>
          <p:cNvPr id="1073" name="直线连接符 1072">
            <a:extLst>
              <a:ext uri="{FF2B5EF4-FFF2-40B4-BE49-F238E27FC236}">
                <a16:creationId xmlns:a16="http://schemas.microsoft.com/office/drawing/2014/main" id="{6A82CA74-E102-624D-A995-4CAEB880BD77}"/>
              </a:ext>
            </a:extLst>
          </p:cNvPr>
          <p:cNvCxnSpPr>
            <a:stCxn id="143" idx="6"/>
            <a:endCxn id="144" idx="2"/>
          </p:cNvCxnSpPr>
          <p:nvPr/>
        </p:nvCxnSpPr>
        <p:spPr>
          <a:xfrm flipV="1">
            <a:off x="6696451" y="5955353"/>
            <a:ext cx="1284005" cy="4158"/>
          </a:xfrm>
          <a:prstGeom prst="line">
            <a:avLst/>
          </a:prstGeom>
        </p:spPr>
        <p:style>
          <a:lnRef idx="1">
            <a:schemeClr val="accent1"/>
          </a:lnRef>
          <a:fillRef idx="0">
            <a:schemeClr val="accent1"/>
          </a:fillRef>
          <a:effectRef idx="0">
            <a:schemeClr val="accent1"/>
          </a:effectRef>
          <a:fontRef idx="minor">
            <a:schemeClr val="tx1"/>
          </a:fontRef>
        </p:style>
      </p:cxnSp>
      <p:sp>
        <p:nvSpPr>
          <p:cNvPr id="1074" name="弧 1073">
            <a:extLst>
              <a:ext uri="{FF2B5EF4-FFF2-40B4-BE49-F238E27FC236}">
                <a16:creationId xmlns:a16="http://schemas.microsoft.com/office/drawing/2014/main" id="{5DF38420-50FA-7B4C-A0EE-6D669C09A851}"/>
              </a:ext>
            </a:extLst>
          </p:cNvPr>
          <p:cNvSpPr/>
          <p:nvPr/>
        </p:nvSpPr>
        <p:spPr>
          <a:xfrm>
            <a:off x="6080140" y="5956194"/>
            <a:ext cx="4010030" cy="1310782"/>
          </a:xfrm>
          <a:prstGeom prst="arc">
            <a:avLst>
              <a:gd name="adj1" fmla="val 16200000"/>
              <a:gd name="adj2" fmla="val 2136433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161" name="图片 160">
            <a:extLst>
              <a:ext uri="{FF2B5EF4-FFF2-40B4-BE49-F238E27FC236}">
                <a16:creationId xmlns:a16="http://schemas.microsoft.com/office/drawing/2014/main" id="{542FEEA0-E700-BA4E-9A53-17836DCE9FD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401454" y="5407341"/>
            <a:ext cx="167176" cy="146174"/>
          </a:xfrm>
          <a:prstGeom prst="rect">
            <a:avLst/>
          </a:prstGeom>
        </p:spPr>
      </p:pic>
      <p:pic>
        <p:nvPicPr>
          <p:cNvPr id="162" name="图片 161">
            <a:extLst>
              <a:ext uri="{FF2B5EF4-FFF2-40B4-BE49-F238E27FC236}">
                <a16:creationId xmlns:a16="http://schemas.microsoft.com/office/drawing/2014/main" id="{B17F0EED-4E36-0B4A-AF8C-BF2B7BD4FCC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158944" y="5307685"/>
            <a:ext cx="167176" cy="146174"/>
          </a:xfrm>
          <a:prstGeom prst="rect">
            <a:avLst/>
          </a:prstGeom>
        </p:spPr>
      </p:pic>
      <p:pic>
        <p:nvPicPr>
          <p:cNvPr id="163" name="图片 162">
            <a:extLst>
              <a:ext uri="{FF2B5EF4-FFF2-40B4-BE49-F238E27FC236}">
                <a16:creationId xmlns:a16="http://schemas.microsoft.com/office/drawing/2014/main" id="{7605392E-1667-7840-8917-0D8FAC1B124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351986" y="5279841"/>
            <a:ext cx="167176" cy="146174"/>
          </a:xfrm>
          <a:prstGeom prst="rect">
            <a:avLst/>
          </a:prstGeom>
        </p:spPr>
      </p:pic>
      <p:pic>
        <p:nvPicPr>
          <p:cNvPr id="164" name="图片 163">
            <a:extLst>
              <a:ext uri="{FF2B5EF4-FFF2-40B4-BE49-F238E27FC236}">
                <a16:creationId xmlns:a16="http://schemas.microsoft.com/office/drawing/2014/main" id="{81E36DA3-3AD0-204D-9DA4-826F6824668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76421" y="5490387"/>
            <a:ext cx="167176" cy="146174"/>
          </a:xfrm>
          <a:prstGeom prst="rect">
            <a:avLst/>
          </a:prstGeom>
        </p:spPr>
      </p:pic>
      <p:sp>
        <p:nvSpPr>
          <p:cNvPr id="1075" name="文本框 1074">
            <a:extLst>
              <a:ext uri="{FF2B5EF4-FFF2-40B4-BE49-F238E27FC236}">
                <a16:creationId xmlns:a16="http://schemas.microsoft.com/office/drawing/2014/main" id="{5C05B961-49D2-BF4C-A2A5-B75CB0738615}"/>
              </a:ext>
            </a:extLst>
          </p:cNvPr>
          <p:cNvSpPr txBox="1"/>
          <p:nvPr/>
        </p:nvSpPr>
        <p:spPr>
          <a:xfrm>
            <a:off x="236593" y="147907"/>
            <a:ext cx="740412" cy="5632311"/>
          </a:xfrm>
          <a:prstGeom prst="rect">
            <a:avLst/>
          </a:prstGeom>
          <a:noFill/>
        </p:spPr>
        <p:txBody>
          <a:bodyPr wrap="square" rtlCol="0">
            <a:spAutoFit/>
          </a:bodyPr>
          <a:lstStyle/>
          <a:p>
            <a:r>
              <a:rPr kumimoji="1" lang="zh-CN" altLang="en-US" sz="3600" dirty="0">
                <a:solidFill>
                  <a:schemeClr val="bg1">
                    <a:lumMod val="50000"/>
                    <a:lumOff val="50000"/>
                  </a:schemeClr>
                </a:solidFill>
                <a:latin typeface="HYQiHei 75W" pitchFamily="18" charset="-122"/>
                <a:ea typeface="HYQiHei 75W" pitchFamily="18" charset="-122"/>
              </a:rPr>
              <a:t>平日翻阅书目交互流程</a:t>
            </a:r>
          </a:p>
        </p:txBody>
      </p:sp>
    </p:spTree>
    <p:extLst>
      <p:ext uri="{BB962C8B-B14F-4D97-AF65-F5344CB8AC3E}">
        <p14:creationId xmlns:p14="http://schemas.microsoft.com/office/powerpoint/2010/main" val="1870005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3.95833E-6 -4.07407E-6 L -0.01967 -0.01412 " pathEditMode="relative" rAng="0" ptsTypes="AA">
                                      <p:cBhvr>
                                        <p:cTn id="6" dur="2000" fill="hold"/>
                                        <p:tgtEl>
                                          <p:spTgt spid="161"/>
                                        </p:tgtEl>
                                        <p:attrNameLst>
                                          <p:attrName>ppt_x</p:attrName>
                                          <p:attrName>ppt_y</p:attrName>
                                        </p:attrNameLst>
                                      </p:cBhvr>
                                      <p:rCtr x="-990" y="-718"/>
                                    </p:animMotion>
                                  </p:childTnLst>
                                </p:cTn>
                              </p:par>
                            </p:childTnLst>
                          </p:cTn>
                        </p:par>
                        <p:par>
                          <p:cTn id="7" fill="hold">
                            <p:stCondLst>
                              <p:cond delay="2000"/>
                            </p:stCondLst>
                            <p:childTnLst>
                              <p:par>
                                <p:cTn id="8" presetID="42" presetClass="path" presetSubtype="0" accel="50000" decel="50000" fill="hold" nodeType="afterEffect">
                                  <p:stCondLst>
                                    <p:cond delay="0"/>
                                  </p:stCondLst>
                                  <p:childTnLst>
                                    <p:animMotion origin="layout" path="M 4.58333E-6 -7.40741E-7 L 0.02096 0.0132 " pathEditMode="relative" rAng="0" ptsTypes="AA">
                                      <p:cBhvr>
                                        <p:cTn id="9" dur="2000" fill="hold"/>
                                        <p:tgtEl>
                                          <p:spTgt spid="162"/>
                                        </p:tgtEl>
                                        <p:attrNameLst>
                                          <p:attrName>ppt_x</p:attrName>
                                          <p:attrName>ppt_y</p:attrName>
                                        </p:attrNameLst>
                                      </p:cBhvr>
                                      <p:rCtr x="1042" y="648"/>
                                    </p:animMotion>
                                  </p:childTnLst>
                                </p:cTn>
                              </p:par>
                            </p:childTnLst>
                          </p:cTn>
                        </p:par>
                        <p:par>
                          <p:cTn id="10" fill="hold">
                            <p:stCondLst>
                              <p:cond delay="4000"/>
                            </p:stCondLst>
                            <p:childTnLst>
                              <p:par>
                                <p:cTn id="11" presetID="42" presetClass="path" presetSubtype="0" accel="50000" decel="50000" fill="hold" nodeType="afterEffect">
                                  <p:stCondLst>
                                    <p:cond delay="0"/>
                                  </p:stCondLst>
                                  <p:childTnLst>
                                    <p:animMotion origin="layout" path="M -2.08333E-6 4.44444E-6 L -0.00026 0.03101 " pathEditMode="relative" rAng="0" ptsTypes="AA">
                                      <p:cBhvr>
                                        <p:cTn id="12" dur="2000" fill="hold"/>
                                        <p:tgtEl>
                                          <p:spTgt spid="163"/>
                                        </p:tgtEl>
                                        <p:attrNameLst>
                                          <p:attrName>ppt_x</p:attrName>
                                          <p:attrName>ppt_y</p:attrName>
                                        </p:attrNameLst>
                                      </p:cBhvr>
                                      <p:rCtr x="-13" y="1551"/>
                                    </p:animMotion>
                                  </p:childTnLst>
                                </p:cTn>
                              </p:par>
                            </p:childTnLst>
                          </p:cTn>
                        </p:par>
                        <p:par>
                          <p:cTn id="13" fill="hold">
                            <p:stCondLst>
                              <p:cond delay="6000"/>
                            </p:stCondLst>
                            <p:childTnLst>
                              <p:par>
                                <p:cTn id="14" presetID="42" presetClass="path" presetSubtype="0" accel="50000" decel="50000" fill="hold" nodeType="afterEffect">
                                  <p:stCondLst>
                                    <p:cond delay="0"/>
                                  </p:stCondLst>
                                  <p:childTnLst>
                                    <p:animMotion origin="layout" path="M 3.54167E-6 -2.59259E-6 L 0.00091 -0.02916 " pathEditMode="relative" rAng="0" ptsTypes="AA">
                                      <p:cBhvr>
                                        <p:cTn id="15" dur="2000" fill="hold"/>
                                        <p:tgtEl>
                                          <p:spTgt spid="164"/>
                                        </p:tgtEl>
                                        <p:attrNameLst>
                                          <p:attrName>ppt_x</p:attrName>
                                          <p:attrName>ppt_y</p:attrName>
                                        </p:attrNameLst>
                                      </p:cBhvr>
                                      <p:rCtr x="39" y="-14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7D115DD-6483-6044-A3B2-140BF7132A19}"/>
              </a:ext>
            </a:extLst>
          </p:cNvPr>
          <p:cNvSpPr/>
          <p:nvPr/>
        </p:nvSpPr>
        <p:spPr>
          <a:xfrm>
            <a:off x="1" y="1"/>
            <a:ext cx="12192000" cy="68580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30" name="矩形 129">
            <a:extLst>
              <a:ext uri="{FF2B5EF4-FFF2-40B4-BE49-F238E27FC236}">
                <a16:creationId xmlns:a16="http://schemas.microsoft.com/office/drawing/2014/main" id="{C439639B-720A-814D-80EB-229676BBAF2E}"/>
              </a:ext>
            </a:extLst>
          </p:cNvPr>
          <p:cNvSpPr/>
          <p:nvPr/>
        </p:nvSpPr>
        <p:spPr>
          <a:xfrm>
            <a:off x="9003876" y="3601670"/>
            <a:ext cx="2228493" cy="2030868"/>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矩形 53">
            <a:extLst>
              <a:ext uri="{FF2B5EF4-FFF2-40B4-BE49-F238E27FC236}">
                <a16:creationId xmlns:a16="http://schemas.microsoft.com/office/drawing/2014/main" id="{6748912E-3200-4248-B263-6198B33B91E2}"/>
              </a:ext>
            </a:extLst>
          </p:cNvPr>
          <p:cNvSpPr/>
          <p:nvPr/>
        </p:nvSpPr>
        <p:spPr>
          <a:xfrm>
            <a:off x="1822031" y="3618394"/>
            <a:ext cx="4202425" cy="2030868"/>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五边形 3">
            <a:extLst>
              <a:ext uri="{FF2B5EF4-FFF2-40B4-BE49-F238E27FC236}">
                <a16:creationId xmlns:a16="http://schemas.microsoft.com/office/drawing/2014/main" id="{BBF6AB82-3490-B24E-998B-5FDA8A90EEE3}"/>
              </a:ext>
            </a:extLst>
          </p:cNvPr>
          <p:cNvSpPr/>
          <p:nvPr/>
        </p:nvSpPr>
        <p:spPr>
          <a:xfrm>
            <a:off x="1822031" y="333126"/>
            <a:ext cx="4202425" cy="505326"/>
          </a:xfrm>
          <a:prstGeom prst="homePlate">
            <a:avLst>
              <a:gd name="adj" fmla="val 88095"/>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HYQiHei-50S Light" pitchFamily="18" charset="-122"/>
                <a:ea typeface="HYQiHei-50S Light" pitchFamily="18" charset="-122"/>
              </a:rPr>
              <a:t>开启图书馆之夜</a:t>
            </a:r>
          </a:p>
        </p:txBody>
      </p:sp>
      <p:sp>
        <p:nvSpPr>
          <p:cNvPr id="5" name="燕尾形 4">
            <a:extLst>
              <a:ext uri="{FF2B5EF4-FFF2-40B4-BE49-F238E27FC236}">
                <a16:creationId xmlns:a16="http://schemas.microsoft.com/office/drawing/2014/main" id="{938963B9-CAEF-AA4D-ADDE-A494D6A04C57}"/>
              </a:ext>
            </a:extLst>
          </p:cNvPr>
          <p:cNvSpPr/>
          <p:nvPr/>
        </p:nvSpPr>
        <p:spPr>
          <a:xfrm>
            <a:off x="6024455" y="333126"/>
            <a:ext cx="2902435" cy="505326"/>
          </a:xfrm>
          <a:prstGeom prst="chevron">
            <a:avLst>
              <a:gd name="adj" fmla="val 92857"/>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1400" dirty="0">
                <a:solidFill>
                  <a:schemeClr val="bg1"/>
                </a:solidFill>
                <a:latin typeface="HYQiHei-50S Light" pitchFamily="18" charset="-122"/>
                <a:ea typeface="HYQiHei-50S Light" pitchFamily="18" charset="-122"/>
              </a:rPr>
              <a:t>找到“命运之书”</a:t>
            </a:r>
          </a:p>
        </p:txBody>
      </p:sp>
      <p:sp>
        <p:nvSpPr>
          <p:cNvPr id="18" name="燕尾形 17">
            <a:extLst>
              <a:ext uri="{FF2B5EF4-FFF2-40B4-BE49-F238E27FC236}">
                <a16:creationId xmlns:a16="http://schemas.microsoft.com/office/drawing/2014/main" id="{14584FD1-C1B0-CE42-9AD2-6464FC5BE2E9}"/>
              </a:ext>
            </a:extLst>
          </p:cNvPr>
          <p:cNvSpPr/>
          <p:nvPr/>
        </p:nvSpPr>
        <p:spPr>
          <a:xfrm>
            <a:off x="8959493" y="333126"/>
            <a:ext cx="2261352" cy="505326"/>
          </a:xfrm>
          <a:prstGeom prst="chevron">
            <a:avLst>
              <a:gd name="adj" fmla="val 92857"/>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1400" dirty="0">
                <a:solidFill>
                  <a:schemeClr val="bg1"/>
                </a:solidFill>
                <a:latin typeface="HYQiHei-50S Light" pitchFamily="18" charset="-122"/>
                <a:ea typeface="HYQiHei-50S Light" pitchFamily="18" charset="-122"/>
              </a:rPr>
              <a:t>幸运借阅</a:t>
            </a:r>
          </a:p>
        </p:txBody>
      </p:sp>
      <p:sp>
        <p:nvSpPr>
          <p:cNvPr id="12" name="文本框 11">
            <a:extLst>
              <a:ext uri="{FF2B5EF4-FFF2-40B4-BE49-F238E27FC236}">
                <a16:creationId xmlns:a16="http://schemas.microsoft.com/office/drawing/2014/main" id="{E9A5D846-9C9B-4446-87FB-B9D0EE3BD79A}"/>
              </a:ext>
            </a:extLst>
          </p:cNvPr>
          <p:cNvSpPr txBox="1"/>
          <p:nvPr/>
        </p:nvSpPr>
        <p:spPr>
          <a:xfrm rot="16200000">
            <a:off x="1030618" y="431900"/>
            <a:ext cx="817853" cy="307777"/>
          </a:xfrm>
          <a:prstGeom prst="rect">
            <a:avLst/>
          </a:prstGeom>
          <a:noFill/>
        </p:spPr>
        <p:txBody>
          <a:bodyPr wrap="none" rtlCol="0">
            <a:spAutoFit/>
          </a:bodyPr>
          <a:lstStyle/>
          <a:p>
            <a:pPr algn="ctr"/>
            <a:r>
              <a:rPr kumimoji="1" lang="en-US" altLang="zh-CN" sz="1400" b="1" dirty="0">
                <a:solidFill>
                  <a:schemeClr val="tx2">
                    <a:lumMod val="50000"/>
                  </a:schemeClr>
                </a:solidFill>
              </a:rPr>
              <a:t>STAGES</a:t>
            </a:r>
            <a:endParaRPr kumimoji="1" lang="zh-CN" altLang="en-US" sz="1400" b="1" dirty="0">
              <a:solidFill>
                <a:schemeClr val="tx2">
                  <a:lumMod val="50000"/>
                </a:schemeClr>
              </a:solidFill>
            </a:endParaRPr>
          </a:p>
        </p:txBody>
      </p:sp>
      <p:sp>
        <p:nvSpPr>
          <p:cNvPr id="22" name="矩形 21">
            <a:extLst>
              <a:ext uri="{FF2B5EF4-FFF2-40B4-BE49-F238E27FC236}">
                <a16:creationId xmlns:a16="http://schemas.microsoft.com/office/drawing/2014/main" id="{32DF332C-5A69-2A4C-9D8C-64C894400483}"/>
              </a:ext>
            </a:extLst>
          </p:cNvPr>
          <p:cNvSpPr/>
          <p:nvPr/>
        </p:nvSpPr>
        <p:spPr>
          <a:xfrm rot="16200000">
            <a:off x="-1377087" y="3621359"/>
            <a:ext cx="5681388" cy="428094"/>
          </a:xfrm>
          <a:prstGeom prst="rect">
            <a:avLst/>
          </a:pr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a:extLst>
              <a:ext uri="{FF2B5EF4-FFF2-40B4-BE49-F238E27FC236}">
                <a16:creationId xmlns:a16="http://schemas.microsoft.com/office/drawing/2014/main" id="{EAED372F-CD5E-1E4D-B9DF-D4A34D133E9D}"/>
              </a:ext>
            </a:extLst>
          </p:cNvPr>
          <p:cNvSpPr txBox="1"/>
          <p:nvPr/>
        </p:nvSpPr>
        <p:spPr>
          <a:xfrm rot="16200000">
            <a:off x="1124413" y="2877137"/>
            <a:ext cx="678391" cy="307777"/>
          </a:xfrm>
          <a:prstGeom prst="rect">
            <a:avLst/>
          </a:prstGeom>
          <a:noFill/>
        </p:spPr>
        <p:txBody>
          <a:bodyPr wrap="none" rtlCol="0">
            <a:spAutoFit/>
          </a:bodyPr>
          <a:lstStyle/>
          <a:p>
            <a:pPr algn="ctr"/>
            <a:r>
              <a:rPr kumimoji="1" lang="en-US" altLang="zh-CN" sz="1400" b="1" dirty="0">
                <a:solidFill>
                  <a:schemeClr val="tx2">
                    <a:lumMod val="50000"/>
                  </a:schemeClr>
                </a:solidFill>
              </a:rPr>
              <a:t>Doing</a:t>
            </a:r>
            <a:endParaRPr kumimoji="1" lang="zh-CN" altLang="en-US" sz="1400" b="1" dirty="0">
              <a:solidFill>
                <a:schemeClr val="tx2">
                  <a:lumMod val="50000"/>
                </a:schemeClr>
              </a:solidFill>
            </a:endParaRPr>
          </a:p>
        </p:txBody>
      </p:sp>
      <p:sp>
        <p:nvSpPr>
          <p:cNvPr id="25" name="文本框 24">
            <a:extLst>
              <a:ext uri="{FF2B5EF4-FFF2-40B4-BE49-F238E27FC236}">
                <a16:creationId xmlns:a16="http://schemas.microsoft.com/office/drawing/2014/main" id="{DF5A80C5-430E-7040-B842-D888A1ED7342}"/>
              </a:ext>
            </a:extLst>
          </p:cNvPr>
          <p:cNvSpPr txBox="1"/>
          <p:nvPr/>
        </p:nvSpPr>
        <p:spPr>
          <a:xfrm rot="16200000">
            <a:off x="883161" y="1536262"/>
            <a:ext cx="1160895" cy="307777"/>
          </a:xfrm>
          <a:prstGeom prst="rect">
            <a:avLst/>
          </a:prstGeom>
          <a:noFill/>
        </p:spPr>
        <p:txBody>
          <a:bodyPr wrap="none" rtlCol="0">
            <a:spAutoFit/>
          </a:bodyPr>
          <a:lstStyle/>
          <a:p>
            <a:pPr algn="ctr"/>
            <a:r>
              <a:rPr kumimoji="1" lang="en-US" altLang="zh-CN" sz="1400" b="1" dirty="0">
                <a:solidFill>
                  <a:schemeClr val="tx2">
                    <a:lumMod val="50000"/>
                  </a:schemeClr>
                </a:solidFill>
              </a:rPr>
              <a:t>Touch</a:t>
            </a:r>
            <a:r>
              <a:rPr kumimoji="1" lang="zh-CN" altLang="en-US" sz="1400" b="1" dirty="0">
                <a:solidFill>
                  <a:schemeClr val="tx2">
                    <a:lumMod val="50000"/>
                  </a:schemeClr>
                </a:solidFill>
              </a:rPr>
              <a:t> </a:t>
            </a:r>
            <a:r>
              <a:rPr kumimoji="1" lang="en-US" altLang="zh-CN" sz="1400" b="1" dirty="0">
                <a:solidFill>
                  <a:schemeClr val="tx2">
                    <a:lumMod val="50000"/>
                  </a:schemeClr>
                </a:solidFill>
              </a:rPr>
              <a:t>Point</a:t>
            </a:r>
            <a:endParaRPr kumimoji="1" lang="zh-CN" altLang="en-US" sz="1400" b="1" dirty="0">
              <a:solidFill>
                <a:schemeClr val="tx2">
                  <a:lumMod val="50000"/>
                </a:schemeClr>
              </a:solidFill>
            </a:endParaRPr>
          </a:p>
        </p:txBody>
      </p:sp>
      <p:sp>
        <p:nvSpPr>
          <p:cNvPr id="29" name="文本框 28">
            <a:extLst>
              <a:ext uri="{FF2B5EF4-FFF2-40B4-BE49-F238E27FC236}">
                <a16:creationId xmlns:a16="http://schemas.microsoft.com/office/drawing/2014/main" id="{F3B8DFA2-F5A7-3C43-A2BA-8F71331BD0F3}"/>
              </a:ext>
            </a:extLst>
          </p:cNvPr>
          <p:cNvSpPr txBox="1"/>
          <p:nvPr/>
        </p:nvSpPr>
        <p:spPr>
          <a:xfrm rot="16200000">
            <a:off x="1081134" y="4530973"/>
            <a:ext cx="764953" cy="307777"/>
          </a:xfrm>
          <a:prstGeom prst="rect">
            <a:avLst/>
          </a:prstGeom>
          <a:noFill/>
        </p:spPr>
        <p:txBody>
          <a:bodyPr wrap="none" rtlCol="0">
            <a:spAutoFit/>
          </a:bodyPr>
          <a:lstStyle/>
          <a:p>
            <a:pPr algn="ctr"/>
            <a:r>
              <a:rPr kumimoji="1" lang="en-US" altLang="zh-CN" sz="1400" b="1" dirty="0">
                <a:solidFill>
                  <a:schemeClr val="tx2">
                    <a:lumMod val="50000"/>
                  </a:schemeClr>
                </a:solidFill>
              </a:rPr>
              <a:t>Output</a:t>
            </a:r>
            <a:endParaRPr kumimoji="1" lang="zh-CN" altLang="en-US" sz="1400" b="1" dirty="0">
              <a:solidFill>
                <a:schemeClr val="tx2">
                  <a:lumMod val="50000"/>
                </a:schemeClr>
              </a:solidFill>
            </a:endParaRPr>
          </a:p>
        </p:txBody>
      </p:sp>
      <p:sp>
        <p:nvSpPr>
          <p:cNvPr id="30" name="文本框 29">
            <a:extLst>
              <a:ext uri="{FF2B5EF4-FFF2-40B4-BE49-F238E27FC236}">
                <a16:creationId xmlns:a16="http://schemas.microsoft.com/office/drawing/2014/main" id="{5E38138B-6E27-B140-9132-810E65105A1C}"/>
              </a:ext>
            </a:extLst>
          </p:cNvPr>
          <p:cNvSpPr txBox="1"/>
          <p:nvPr/>
        </p:nvSpPr>
        <p:spPr>
          <a:xfrm rot="16200000">
            <a:off x="1030637" y="6049187"/>
            <a:ext cx="865943" cy="307777"/>
          </a:xfrm>
          <a:prstGeom prst="rect">
            <a:avLst/>
          </a:prstGeom>
          <a:noFill/>
        </p:spPr>
        <p:txBody>
          <a:bodyPr wrap="none" rtlCol="0">
            <a:spAutoFit/>
          </a:bodyPr>
          <a:lstStyle/>
          <a:p>
            <a:pPr algn="ctr"/>
            <a:r>
              <a:rPr kumimoji="1" lang="en-US" altLang="zh-CN" sz="1400" b="1" dirty="0">
                <a:solidFill>
                  <a:schemeClr val="tx2">
                    <a:lumMod val="50000"/>
                  </a:schemeClr>
                </a:solidFill>
              </a:rPr>
              <a:t>Emotion</a:t>
            </a:r>
            <a:endParaRPr kumimoji="1" lang="zh-CN" altLang="en-US" sz="1400" b="1" dirty="0">
              <a:solidFill>
                <a:schemeClr val="tx2">
                  <a:lumMod val="50000"/>
                </a:schemeClr>
              </a:solidFill>
            </a:endParaRPr>
          </a:p>
        </p:txBody>
      </p:sp>
      <p:pic>
        <p:nvPicPr>
          <p:cNvPr id="34" name="图片 33">
            <a:extLst>
              <a:ext uri="{FF2B5EF4-FFF2-40B4-BE49-F238E27FC236}">
                <a16:creationId xmlns:a16="http://schemas.microsoft.com/office/drawing/2014/main" id="{E91408D3-420B-7E4E-A4E5-9B00E64988B2}"/>
              </a:ext>
            </a:extLst>
          </p:cNvPr>
          <p:cNvPicPr>
            <a:picLocks noChangeAspect="1"/>
          </p:cNvPicPr>
          <p:nvPr/>
        </p:nvPicPr>
        <p:blipFill>
          <a:blip r:embed="rId3"/>
          <a:stretch>
            <a:fillRect/>
          </a:stretch>
        </p:blipFill>
        <p:spPr>
          <a:xfrm>
            <a:off x="3213747" y="2350424"/>
            <a:ext cx="1248172" cy="941604"/>
          </a:xfrm>
          <a:prstGeom prst="rect">
            <a:avLst/>
          </a:prstGeom>
        </p:spPr>
      </p:pic>
      <p:sp>
        <p:nvSpPr>
          <p:cNvPr id="40" name="文本框 39">
            <a:extLst>
              <a:ext uri="{FF2B5EF4-FFF2-40B4-BE49-F238E27FC236}">
                <a16:creationId xmlns:a16="http://schemas.microsoft.com/office/drawing/2014/main" id="{74A774D4-F724-2547-8906-A206D174CD42}"/>
              </a:ext>
            </a:extLst>
          </p:cNvPr>
          <p:cNvSpPr txBox="1"/>
          <p:nvPr/>
        </p:nvSpPr>
        <p:spPr>
          <a:xfrm>
            <a:off x="3437249" y="3187563"/>
            <a:ext cx="800219" cy="276999"/>
          </a:xfrm>
          <a:prstGeom prst="rect">
            <a:avLst/>
          </a:prstGeom>
          <a:noFill/>
        </p:spPr>
        <p:txBody>
          <a:bodyPr wrap="square" rtlCol="0">
            <a:spAutoFit/>
          </a:bodyPr>
          <a:lstStyle/>
          <a:p>
            <a:pPr algn="ctr"/>
            <a:r>
              <a:rPr kumimoji="1" lang="zh-CN" altLang="en-US" sz="1200" dirty="0">
                <a:solidFill>
                  <a:schemeClr val="bg1">
                    <a:lumMod val="50000"/>
                    <a:lumOff val="50000"/>
                  </a:schemeClr>
                </a:solidFill>
              </a:rPr>
              <a:t>点击按钮</a:t>
            </a:r>
          </a:p>
        </p:txBody>
      </p:sp>
      <p:sp>
        <p:nvSpPr>
          <p:cNvPr id="43" name="文本框 42">
            <a:extLst>
              <a:ext uri="{FF2B5EF4-FFF2-40B4-BE49-F238E27FC236}">
                <a16:creationId xmlns:a16="http://schemas.microsoft.com/office/drawing/2014/main" id="{222E26BB-4354-1D49-9D45-196357948E92}"/>
              </a:ext>
            </a:extLst>
          </p:cNvPr>
          <p:cNvSpPr txBox="1"/>
          <p:nvPr/>
        </p:nvSpPr>
        <p:spPr>
          <a:xfrm>
            <a:off x="2939110" y="1567904"/>
            <a:ext cx="1896839" cy="369332"/>
          </a:xfrm>
          <a:prstGeom prst="rect">
            <a:avLst/>
          </a:prstGeom>
          <a:noFill/>
          <a:ln>
            <a:noFill/>
          </a:ln>
        </p:spPr>
        <p:txBody>
          <a:bodyPr wrap="square" rtlCol="0">
            <a:spAutoFit/>
          </a:bodyPr>
          <a:lstStyle/>
          <a:p>
            <a:pPr algn="ctr"/>
            <a:r>
              <a:rPr kumimoji="1" lang="zh-CN" altLang="en-US" dirty="0">
                <a:solidFill>
                  <a:schemeClr val="bg1">
                    <a:lumMod val="50000"/>
                    <a:lumOff val="50000"/>
                  </a:schemeClr>
                </a:solidFill>
                <a:latin typeface="HYQiHei-50S Light" pitchFamily="18" charset="-122"/>
                <a:ea typeface="HYQiHei-50S Light" pitchFamily="18" charset="-122"/>
              </a:rPr>
              <a:t>触发按钮</a:t>
            </a:r>
          </a:p>
        </p:txBody>
      </p:sp>
      <p:sp>
        <p:nvSpPr>
          <p:cNvPr id="44" name="矩形 43">
            <a:extLst>
              <a:ext uri="{FF2B5EF4-FFF2-40B4-BE49-F238E27FC236}">
                <a16:creationId xmlns:a16="http://schemas.microsoft.com/office/drawing/2014/main" id="{330B1CFD-1024-2C4A-B2CB-1EE0AD2B0277}"/>
              </a:ext>
            </a:extLst>
          </p:cNvPr>
          <p:cNvSpPr/>
          <p:nvPr/>
        </p:nvSpPr>
        <p:spPr>
          <a:xfrm>
            <a:off x="2806801" y="1428109"/>
            <a:ext cx="2161459" cy="615561"/>
          </a:xfrm>
          <a:prstGeom prst="rect">
            <a:avLst/>
          </a:prstGeom>
          <a:no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文本框 45">
            <a:extLst>
              <a:ext uri="{FF2B5EF4-FFF2-40B4-BE49-F238E27FC236}">
                <a16:creationId xmlns:a16="http://schemas.microsoft.com/office/drawing/2014/main" id="{F957A0A7-632C-414D-9882-127678FCE8D9}"/>
              </a:ext>
            </a:extLst>
          </p:cNvPr>
          <p:cNvSpPr txBox="1"/>
          <p:nvPr/>
        </p:nvSpPr>
        <p:spPr>
          <a:xfrm>
            <a:off x="2257244" y="3647483"/>
            <a:ext cx="3416320" cy="461665"/>
          </a:xfrm>
          <a:prstGeom prst="rect">
            <a:avLst/>
          </a:prstGeom>
          <a:noFill/>
        </p:spPr>
        <p:txBody>
          <a:bodyPr wrap="none" rtlCol="0">
            <a:spAutoFit/>
          </a:bodyPr>
          <a:lstStyle/>
          <a:p>
            <a:pPr algn="ctr"/>
            <a:r>
              <a:rPr kumimoji="1" lang="zh-CN" altLang="en-US" sz="1200" dirty="0">
                <a:solidFill>
                  <a:schemeClr val="bg1">
                    <a:lumMod val="50000"/>
                    <a:lumOff val="50000"/>
                  </a:schemeClr>
                </a:solidFill>
              </a:rPr>
              <a:t>图书引导员开启随机旅行，为闭馆做熄灯准备，</a:t>
            </a:r>
            <a:endParaRPr kumimoji="1" lang="en-US" altLang="zh-CN" sz="1200" dirty="0">
              <a:solidFill>
                <a:schemeClr val="bg1">
                  <a:lumMod val="50000"/>
                  <a:lumOff val="50000"/>
                </a:schemeClr>
              </a:solidFill>
            </a:endParaRPr>
          </a:p>
          <a:p>
            <a:pPr algn="ctr"/>
            <a:r>
              <a:rPr kumimoji="1" lang="zh-CN" altLang="en-US" sz="1200" dirty="0">
                <a:solidFill>
                  <a:schemeClr val="bg1">
                    <a:lumMod val="50000"/>
                    <a:lumOff val="50000"/>
                  </a:schemeClr>
                </a:solidFill>
              </a:rPr>
              <a:t>最终停在一本书处</a:t>
            </a:r>
          </a:p>
        </p:txBody>
      </p:sp>
      <p:pic>
        <p:nvPicPr>
          <p:cNvPr id="51" name="图片 50">
            <a:extLst>
              <a:ext uri="{FF2B5EF4-FFF2-40B4-BE49-F238E27FC236}">
                <a16:creationId xmlns:a16="http://schemas.microsoft.com/office/drawing/2014/main" id="{9E3E791A-49C1-8545-94F7-7DFB677F44C5}"/>
              </a:ext>
            </a:extLst>
          </p:cNvPr>
          <p:cNvPicPr>
            <a:picLocks noChangeAspect="1"/>
          </p:cNvPicPr>
          <p:nvPr/>
        </p:nvPicPr>
        <p:blipFill>
          <a:blip r:embed="rId4"/>
          <a:stretch>
            <a:fillRect/>
          </a:stretch>
        </p:blipFill>
        <p:spPr>
          <a:xfrm>
            <a:off x="2154880" y="4279317"/>
            <a:ext cx="499478" cy="704897"/>
          </a:xfrm>
          <a:prstGeom prst="rect">
            <a:avLst/>
          </a:prstGeom>
        </p:spPr>
      </p:pic>
      <p:pic>
        <p:nvPicPr>
          <p:cNvPr id="55" name="图片 54">
            <a:extLst>
              <a:ext uri="{FF2B5EF4-FFF2-40B4-BE49-F238E27FC236}">
                <a16:creationId xmlns:a16="http://schemas.microsoft.com/office/drawing/2014/main" id="{84F37B46-72C8-2342-B233-CA462B302998}"/>
              </a:ext>
            </a:extLst>
          </p:cNvPr>
          <p:cNvPicPr>
            <a:picLocks noChangeAspect="1"/>
          </p:cNvPicPr>
          <p:nvPr/>
        </p:nvPicPr>
        <p:blipFill>
          <a:blip r:embed="rId4"/>
          <a:stretch>
            <a:fillRect/>
          </a:stretch>
        </p:blipFill>
        <p:spPr>
          <a:xfrm>
            <a:off x="3197360" y="4283056"/>
            <a:ext cx="499478" cy="704897"/>
          </a:xfrm>
          <a:prstGeom prst="rect">
            <a:avLst/>
          </a:prstGeom>
        </p:spPr>
      </p:pic>
      <p:pic>
        <p:nvPicPr>
          <p:cNvPr id="58" name="图片 57">
            <a:extLst>
              <a:ext uri="{FF2B5EF4-FFF2-40B4-BE49-F238E27FC236}">
                <a16:creationId xmlns:a16="http://schemas.microsoft.com/office/drawing/2014/main" id="{D99794C8-048E-6042-811D-6D1E10A37399}"/>
              </a:ext>
            </a:extLst>
          </p:cNvPr>
          <p:cNvPicPr>
            <a:picLocks noChangeAspect="1"/>
          </p:cNvPicPr>
          <p:nvPr/>
        </p:nvPicPr>
        <p:blipFill>
          <a:blip r:embed="rId4"/>
          <a:stretch>
            <a:fillRect/>
          </a:stretch>
        </p:blipFill>
        <p:spPr>
          <a:xfrm>
            <a:off x="4218437" y="4275864"/>
            <a:ext cx="499478" cy="704897"/>
          </a:xfrm>
          <a:prstGeom prst="rect">
            <a:avLst/>
          </a:prstGeom>
        </p:spPr>
      </p:pic>
      <p:pic>
        <p:nvPicPr>
          <p:cNvPr id="61" name="图片 60">
            <a:extLst>
              <a:ext uri="{FF2B5EF4-FFF2-40B4-BE49-F238E27FC236}">
                <a16:creationId xmlns:a16="http://schemas.microsoft.com/office/drawing/2014/main" id="{0D3A3FDA-3757-D34B-845F-EDBAEBBE8792}"/>
              </a:ext>
            </a:extLst>
          </p:cNvPr>
          <p:cNvPicPr>
            <a:picLocks noChangeAspect="1"/>
          </p:cNvPicPr>
          <p:nvPr/>
        </p:nvPicPr>
        <p:blipFill>
          <a:blip r:embed="rId4"/>
          <a:stretch>
            <a:fillRect/>
          </a:stretch>
        </p:blipFill>
        <p:spPr>
          <a:xfrm>
            <a:off x="5203082" y="4283056"/>
            <a:ext cx="499478" cy="704897"/>
          </a:xfrm>
          <a:prstGeom prst="rect">
            <a:avLst/>
          </a:prstGeom>
        </p:spPr>
      </p:pic>
      <p:sp>
        <p:nvSpPr>
          <p:cNvPr id="72" name="文本框 71">
            <a:extLst>
              <a:ext uri="{FF2B5EF4-FFF2-40B4-BE49-F238E27FC236}">
                <a16:creationId xmlns:a16="http://schemas.microsoft.com/office/drawing/2014/main" id="{D2F1BC69-D73E-0F4D-B7EB-0E5B3B483CE3}"/>
              </a:ext>
            </a:extLst>
          </p:cNvPr>
          <p:cNvSpPr txBox="1"/>
          <p:nvPr/>
        </p:nvSpPr>
        <p:spPr>
          <a:xfrm>
            <a:off x="2168256" y="5196665"/>
            <a:ext cx="3570208" cy="276999"/>
          </a:xfrm>
          <a:prstGeom prst="rect">
            <a:avLst/>
          </a:prstGeom>
          <a:noFill/>
        </p:spPr>
        <p:txBody>
          <a:bodyPr wrap="none" rtlCol="0">
            <a:spAutoFit/>
          </a:bodyPr>
          <a:lstStyle/>
          <a:p>
            <a:pPr algn="ctr"/>
            <a:r>
              <a:rPr kumimoji="1" lang="zh-CN" altLang="en-US" sz="1200" dirty="0">
                <a:solidFill>
                  <a:schemeClr val="bg1">
                    <a:lumMod val="50000"/>
                    <a:lumOff val="50000"/>
                  </a:schemeClr>
                </a:solidFill>
              </a:rPr>
              <a:t>灯光随管理员经过熄灭，最终仅停留在一本书上方</a:t>
            </a:r>
          </a:p>
        </p:txBody>
      </p:sp>
      <p:cxnSp>
        <p:nvCxnSpPr>
          <p:cNvPr id="83" name="直线连接符 82">
            <a:extLst>
              <a:ext uri="{FF2B5EF4-FFF2-40B4-BE49-F238E27FC236}">
                <a16:creationId xmlns:a16="http://schemas.microsoft.com/office/drawing/2014/main" id="{CB8AD9EE-920F-F24A-9F09-AFE87871AC1C}"/>
              </a:ext>
            </a:extLst>
          </p:cNvPr>
          <p:cNvCxnSpPr>
            <a:cxnSpLocks/>
          </p:cNvCxnSpPr>
          <p:nvPr/>
        </p:nvCxnSpPr>
        <p:spPr>
          <a:xfrm>
            <a:off x="1851736" y="6234589"/>
            <a:ext cx="9207206" cy="0"/>
          </a:xfrm>
          <a:prstGeom prst="line">
            <a:avLst/>
          </a:prstGeom>
          <a:ln>
            <a:solidFill>
              <a:schemeClr val="tx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8" name="直线连接符 87">
            <a:extLst>
              <a:ext uri="{FF2B5EF4-FFF2-40B4-BE49-F238E27FC236}">
                <a16:creationId xmlns:a16="http://schemas.microsoft.com/office/drawing/2014/main" id="{1F48DED2-6488-6F49-BF6F-FE29942419C0}"/>
              </a:ext>
            </a:extLst>
          </p:cNvPr>
          <p:cNvCxnSpPr>
            <a:cxnSpLocks/>
          </p:cNvCxnSpPr>
          <p:nvPr/>
        </p:nvCxnSpPr>
        <p:spPr>
          <a:xfrm>
            <a:off x="1851736" y="6491162"/>
            <a:ext cx="9207206" cy="0"/>
          </a:xfrm>
          <a:prstGeom prst="line">
            <a:avLst/>
          </a:prstGeom>
          <a:ln>
            <a:solidFill>
              <a:schemeClr val="tx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9" name="直线连接符 88">
            <a:extLst>
              <a:ext uri="{FF2B5EF4-FFF2-40B4-BE49-F238E27FC236}">
                <a16:creationId xmlns:a16="http://schemas.microsoft.com/office/drawing/2014/main" id="{2CD07A02-94CB-A24C-8BC5-4503B1352731}"/>
              </a:ext>
            </a:extLst>
          </p:cNvPr>
          <p:cNvCxnSpPr>
            <a:cxnSpLocks/>
          </p:cNvCxnSpPr>
          <p:nvPr/>
        </p:nvCxnSpPr>
        <p:spPr>
          <a:xfrm>
            <a:off x="1617497" y="6013258"/>
            <a:ext cx="9206914" cy="0"/>
          </a:xfrm>
          <a:prstGeom prst="line">
            <a:avLst/>
          </a:prstGeom>
          <a:ln>
            <a:solidFill>
              <a:schemeClr val="tx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036" name="椭圆 1035">
            <a:extLst>
              <a:ext uri="{FF2B5EF4-FFF2-40B4-BE49-F238E27FC236}">
                <a16:creationId xmlns:a16="http://schemas.microsoft.com/office/drawing/2014/main" id="{F75E8783-7B60-BF4A-A3D6-CB8CC33B78F8}"/>
              </a:ext>
            </a:extLst>
          </p:cNvPr>
          <p:cNvSpPr/>
          <p:nvPr/>
        </p:nvSpPr>
        <p:spPr>
          <a:xfrm>
            <a:off x="2293101" y="6178126"/>
            <a:ext cx="103909" cy="103909"/>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 name="文本框 92">
            <a:extLst>
              <a:ext uri="{FF2B5EF4-FFF2-40B4-BE49-F238E27FC236}">
                <a16:creationId xmlns:a16="http://schemas.microsoft.com/office/drawing/2014/main" id="{5BB0A1A5-C3EF-874E-899B-4A5327CCFAA0}"/>
              </a:ext>
            </a:extLst>
          </p:cNvPr>
          <p:cNvSpPr txBox="1"/>
          <p:nvPr/>
        </p:nvSpPr>
        <p:spPr>
          <a:xfrm>
            <a:off x="6597612" y="1570159"/>
            <a:ext cx="1896839" cy="369332"/>
          </a:xfrm>
          <a:prstGeom prst="rect">
            <a:avLst/>
          </a:prstGeom>
          <a:noFill/>
          <a:ln>
            <a:noFill/>
          </a:ln>
        </p:spPr>
        <p:txBody>
          <a:bodyPr wrap="square" rtlCol="0">
            <a:spAutoFit/>
          </a:bodyPr>
          <a:lstStyle/>
          <a:p>
            <a:pPr algn="ctr"/>
            <a:r>
              <a:rPr kumimoji="1" lang="zh-CN" altLang="en-US" dirty="0">
                <a:solidFill>
                  <a:schemeClr val="bg1">
                    <a:lumMod val="50000"/>
                    <a:lumOff val="50000"/>
                  </a:schemeClr>
                </a:solidFill>
                <a:latin typeface="HYQiHei-50S Light" pitchFamily="18" charset="-122"/>
                <a:ea typeface="HYQiHei-50S Light" pitchFamily="18" charset="-122"/>
              </a:rPr>
              <a:t>特定书目</a:t>
            </a:r>
          </a:p>
        </p:txBody>
      </p:sp>
      <p:sp>
        <p:nvSpPr>
          <p:cNvPr id="94" name="矩形 93">
            <a:extLst>
              <a:ext uri="{FF2B5EF4-FFF2-40B4-BE49-F238E27FC236}">
                <a16:creationId xmlns:a16="http://schemas.microsoft.com/office/drawing/2014/main" id="{171A5CAC-5E45-CD4E-85D6-BCC9798DBA95}"/>
              </a:ext>
            </a:extLst>
          </p:cNvPr>
          <p:cNvSpPr/>
          <p:nvPr/>
        </p:nvSpPr>
        <p:spPr>
          <a:xfrm>
            <a:off x="6522455" y="1430364"/>
            <a:ext cx="2052115" cy="615561"/>
          </a:xfrm>
          <a:prstGeom prst="rect">
            <a:avLst/>
          </a:prstGeom>
          <a:no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 name="矩形 96">
            <a:extLst>
              <a:ext uri="{FF2B5EF4-FFF2-40B4-BE49-F238E27FC236}">
                <a16:creationId xmlns:a16="http://schemas.microsoft.com/office/drawing/2014/main" id="{07561F78-0F11-AF48-AF42-F2D6769DEA7B}"/>
              </a:ext>
            </a:extLst>
          </p:cNvPr>
          <p:cNvSpPr/>
          <p:nvPr/>
        </p:nvSpPr>
        <p:spPr>
          <a:xfrm>
            <a:off x="6160557" y="3615958"/>
            <a:ext cx="2687739" cy="2030868"/>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 name="文本框 119">
            <a:extLst>
              <a:ext uri="{FF2B5EF4-FFF2-40B4-BE49-F238E27FC236}">
                <a16:creationId xmlns:a16="http://schemas.microsoft.com/office/drawing/2014/main" id="{B24A52B1-F7E9-754B-BDC0-78A12EF9E057}"/>
              </a:ext>
            </a:extLst>
          </p:cNvPr>
          <p:cNvSpPr txBox="1"/>
          <p:nvPr/>
        </p:nvSpPr>
        <p:spPr>
          <a:xfrm>
            <a:off x="6301774" y="4021089"/>
            <a:ext cx="2408032" cy="276999"/>
          </a:xfrm>
          <a:prstGeom prst="rect">
            <a:avLst/>
          </a:prstGeom>
          <a:noFill/>
        </p:spPr>
        <p:txBody>
          <a:bodyPr wrap="none" rtlCol="0">
            <a:spAutoFit/>
          </a:bodyPr>
          <a:lstStyle/>
          <a:p>
            <a:pPr algn="ctr"/>
            <a:r>
              <a:rPr kumimoji="1" lang="zh-CN" altLang="en-US" sz="1200" dirty="0">
                <a:solidFill>
                  <a:schemeClr val="bg1">
                    <a:lumMod val="50000"/>
                    <a:lumOff val="50000"/>
                  </a:schemeClr>
                </a:solidFill>
              </a:rPr>
              <a:t>取下“命运之书”，所有灯熄灭</a:t>
            </a:r>
          </a:p>
        </p:txBody>
      </p:sp>
      <p:sp>
        <p:nvSpPr>
          <p:cNvPr id="121" name="文本框 120">
            <a:extLst>
              <a:ext uri="{FF2B5EF4-FFF2-40B4-BE49-F238E27FC236}">
                <a16:creationId xmlns:a16="http://schemas.microsoft.com/office/drawing/2014/main" id="{F05CC4EC-179E-5340-A775-46E719663AC2}"/>
              </a:ext>
            </a:extLst>
          </p:cNvPr>
          <p:cNvSpPr txBox="1"/>
          <p:nvPr/>
        </p:nvSpPr>
        <p:spPr>
          <a:xfrm>
            <a:off x="9081984" y="1548290"/>
            <a:ext cx="1896839" cy="369332"/>
          </a:xfrm>
          <a:prstGeom prst="rect">
            <a:avLst/>
          </a:prstGeom>
          <a:noFill/>
          <a:ln>
            <a:noFill/>
          </a:ln>
        </p:spPr>
        <p:txBody>
          <a:bodyPr wrap="square" rtlCol="0">
            <a:spAutoFit/>
          </a:bodyPr>
          <a:lstStyle/>
          <a:p>
            <a:pPr algn="ctr"/>
            <a:r>
              <a:rPr kumimoji="1" lang="zh-CN" altLang="en-US" dirty="0">
                <a:solidFill>
                  <a:schemeClr val="bg1">
                    <a:lumMod val="50000"/>
                    <a:lumOff val="50000"/>
                  </a:schemeClr>
                </a:solidFill>
                <a:latin typeface="HYQiHei-50S Light" pitchFamily="18" charset="-122"/>
                <a:ea typeface="HYQiHei-50S Light" pitchFamily="18" charset="-122"/>
              </a:rPr>
              <a:t>借阅图书</a:t>
            </a:r>
          </a:p>
        </p:txBody>
      </p:sp>
      <p:sp>
        <p:nvSpPr>
          <p:cNvPr id="122" name="矩形 121">
            <a:extLst>
              <a:ext uri="{FF2B5EF4-FFF2-40B4-BE49-F238E27FC236}">
                <a16:creationId xmlns:a16="http://schemas.microsoft.com/office/drawing/2014/main" id="{2A562CA2-61CC-5446-A6B3-0A66DF0BFA62}"/>
              </a:ext>
            </a:extLst>
          </p:cNvPr>
          <p:cNvSpPr/>
          <p:nvPr/>
        </p:nvSpPr>
        <p:spPr>
          <a:xfrm>
            <a:off x="9006827" y="1408495"/>
            <a:ext cx="2052115" cy="615561"/>
          </a:xfrm>
          <a:prstGeom prst="rect">
            <a:avLst/>
          </a:prstGeom>
          <a:no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3" name="文本框 132">
            <a:extLst>
              <a:ext uri="{FF2B5EF4-FFF2-40B4-BE49-F238E27FC236}">
                <a16:creationId xmlns:a16="http://schemas.microsoft.com/office/drawing/2014/main" id="{CD891D6E-ADA2-AC4E-B5E7-C1610B4679BB}"/>
              </a:ext>
            </a:extLst>
          </p:cNvPr>
          <p:cNvSpPr txBox="1"/>
          <p:nvPr/>
        </p:nvSpPr>
        <p:spPr>
          <a:xfrm>
            <a:off x="9061650" y="4021090"/>
            <a:ext cx="2185214" cy="461665"/>
          </a:xfrm>
          <a:prstGeom prst="rect">
            <a:avLst/>
          </a:prstGeom>
          <a:noFill/>
        </p:spPr>
        <p:txBody>
          <a:bodyPr wrap="none" rtlCol="0">
            <a:spAutoFit/>
          </a:bodyPr>
          <a:lstStyle/>
          <a:p>
            <a:pPr algn="ctr"/>
            <a:r>
              <a:rPr kumimoji="1" lang="zh-CN" altLang="en-US" sz="1200" dirty="0">
                <a:solidFill>
                  <a:schemeClr val="bg1">
                    <a:lumMod val="50000"/>
                    <a:lumOff val="50000"/>
                  </a:schemeClr>
                </a:solidFill>
              </a:rPr>
              <a:t>获得</a:t>
            </a:r>
            <a:r>
              <a:rPr kumimoji="1" lang="en-US" altLang="zh-CN" sz="1200" dirty="0">
                <a:solidFill>
                  <a:schemeClr val="bg1">
                    <a:lumMod val="50000"/>
                    <a:lumOff val="50000"/>
                  </a:schemeClr>
                </a:solidFill>
              </a:rPr>
              <a:t>“</a:t>
            </a:r>
            <a:r>
              <a:rPr kumimoji="1" lang="zh-CN" altLang="en-US" sz="1200" dirty="0">
                <a:solidFill>
                  <a:schemeClr val="bg1">
                    <a:lumMod val="50000"/>
                    <a:lumOff val="50000"/>
                  </a:schemeClr>
                </a:solidFill>
              </a:rPr>
              <a:t>命运之书</a:t>
            </a:r>
            <a:r>
              <a:rPr kumimoji="1" lang="en-US" altLang="zh-CN" sz="1200" dirty="0">
                <a:solidFill>
                  <a:schemeClr val="bg1">
                    <a:lumMod val="50000"/>
                    <a:lumOff val="50000"/>
                  </a:schemeClr>
                </a:solidFill>
              </a:rPr>
              <a:t>”</a:t>
            </a:r>
            <a:r>
              <a:rPr kumimoji="1" lang="zh-CN" altLang="en-US" sz="1200" dirty="0">
                <a:solidFill>
                  <a:schemeClr val="bg1">
                    <a:lumMod val="50000"/>
                    <a:lumOff val="50000"/>
                  </a:schemeClr>
                </a:solidFill>
              </a:rPr>
              <a:t>明信片奖励</a:t>
            </a:r>
            <a:endParaRPr kumimoji="1" lang="en-US" altLang="zh-CN" sz="1200" dirty="0">
              <a:solidFill>
                <a:schemeClr val="bg1">
                  <a:lumMod val="50000"/>
                  <a:lumOff val="50000"/>
                </a:schemeClr>
              </a:solidFill>
            </a:endParaRPr>
          </a:p>
          <a:p>
            <a:pPr algn="ctr"/>
            <a:r>
              <a:rPr kumimoji="1" lang="zh-CN" altLang="en-US" sz="1200" dirty="0">
                <a:solidFill>
                  <a:schemeClr val="bg1">
                    <a:lumMod val="50000"/>
                    <a:lumOff val="50000"/>
                  </a:schemeClr>
                </a:solidFill>
              </a:rPr>
              <a:t>并免费借阅该书</a:t>
            </a:r>
            <a:r>
              <a:rPr kumimoji="1" lang="en-US" altLang="zh-CN" sz="1200" dirty="0">
                <a:solidFill>
                  <a:schemeClr val="bg1">
                    <a:lumMod val="50000"/>
                    <a:lumOff val="50000"/>
                  </a:schemeClr>
                </a:solidFill>
              </a:rPr>
              <a:t>3</a:t>
            </a:r>
            <a:r>
              <a:rPr kumimoji="1" lang="zh-CN" altLang="en-US" sz="1200" dirty="0">
                <a:solidFill>
                  <a:schemeClr val="bg1">
                    <a:lumMod val="50000"/>
                    <a:lumOff val="50000"/>
                  </a:schemeClr>
                </a:solidFill>
              </a:rPr>
              <a:t>个月</a:t>
            </a:r>
          </a:p>
        </p:txBody>
      </p:sp>
      <p:cxnSp>
        <p:nvCxnSpPr>
          <p:cNvPr id="1066" name="直线连接符 1065">
            <a:extLst>
              <a:ext uri="{FF2B5EF4-FFF2-40B4-BE49-F238E27FC236}">
                <a16:creationId xmlns:a16="http://schemas.microsoft.com/office/drawing/2014/main" id="{A0F5E65F-59B0-4F46-9B26-1D7A22DAFEC7}"/>
              </a:ext>
            </a:extLst>
          </p:cNvPr>
          <p:cNvCxnSpPr>
            <a:stCxn id="1036" idx="6"/>
            <a:endCxn id="142" idx="2"/>
          </p:cNvCxnSpPr>
          <p:nvPr/>
        </p:nvCxnSpPr>
        <p:spPr>
          <a:xfrm flipV="1">
            <a:off x="2397010" y="6015254"/>
            <a:ext cx="3041313" cy="214827"/>
          </a:xfrm>
          <a:prstGeom prst="line">
            <a:avLst/>
          </a:prstGeom>
        </p:spPr>
        <p:style>
          <a:lnRef idx="1">
            <a:schemeClr val="accent1"/>
          </a:lnRef>
          <a:fillRef idx="0">
            <a:schemeClr val="accent1"/>
          </a:fillRef>
          <a:effectRef idx="0">
            <a:schemeClr val="accent1"/>
          </a:effectRef>
          <a:fontRef idx="minor">
            <a:schemeClr val="tx1"/>
          </a:fontRef>
        </p:style>
      </p:cxnSp>
      <p:sp>
        <p:nvSpPr>
          <p:cNvPr id="139" name="文本框 138">
            <a:extLst>
              <a:ext uri="{FF2B5EF4-FFF2-40B4-BE49-F238E27FC236}">
                <a16:creationId xmlns:a16="http://schemas.microsoft.com/office/drawing/2014/main" id="{EB641DEC-B95A-F54E-816B-68460D1600BD}"/>
              </a:ext>
            </a:extLst>
          </p:cNvPr>
          <p:cNvSpPr txBox="1"/>
          <p:nvPr/>
        </p:nvSpPr>
        <p:spPr>
          <a:xfrm>
            <a:off x="9305093" y="3191595"/>
            <a:ext cx="1563952" cy="276999"/>
          </a:xfrm>
          <a:prstGeom prst="rect">
            <a:avLst/>
          </a:prstGeom>
          <a:noFill/>
        </p:spPr>
        <p:txBody>
          <a:bodyPr wrap="square" rtlCol="0">
            <a:spAutoFit/>
          </a:bodyPr>
          <a:lstStyle/>
          <a:p>
            <a:pPr algn="ctr"/>
            <a:r>
              <a:rPr kumimoji="1" lang="zh-CN" altLang="en-US" sz="1200" dirty="0">
                <a:solidFill>
                  <a:schemeClr val="bg1">
                    <a:lumMod val="50000"/>
                    <a:lumOff val="50000"/>
                  </a:schemeClr>
                </a:solidFill>
              </a:rPr>
              <a:t>幸运儿</a:t>
            </a:r>
          </a:p>
        </p:txBody>
      </p:sp>
      <p:sp>
        <p:nvSpPr>
          <p:cNvPr id="140" name="椭圆 139">
            <a:extLst>
              <a:ext uri="{FF2B5EF4-FFF2-40B4-BE49-F238E27FC236}">
                <a16:creationId xmlns:a16="http://schemas.microsoft.com/office/drawing/2014/main" id="{4DF7AAFA-EB1C-6544-A322-3D0C6281A37F}"/>
              </a:ext>
            </a:extLst>
          </p:cNvPr>
          <p:cNvSpPr/>
          <p:nvPr/>
        </p:nvSpPr>
        <p:spPr>
          <a:xfrm>
            <a:off x="3309733" y="6111197"/>
            <a:ext cx="103909" cy="103909"/>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1" name="椭圆 140">
            <a:extLst>
              <a:ext uri="{FF2B5EF4-FFF2-40B4-BE49-F238E27FC236}">
                <a16:creationId xmlns:a16="http://schemas.microsoft.com/office/drawing/2014/main" id="{D8E1E492-9026-AE43-8AD2-E7EC123F98EE}"/>
              </a:ext>
            </a:extLst>
          </p:cNvPr>
          <p:cNvSpPr/>
          <p:nvPr/>
        </p:nvSpPr>
        <p:spPr>
          <a:xfrm>
            <a:off x="4424599" y="6029291"/>
            <a:ext cx="103909" cy="103909"/>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2" name="椭圆 141">
            <a:extLst>
              <a:ext uri="{FF2B5EF4-FFF2-40B4-BE49-F238E27FC236}">
                <a16:creationId xmlns:a16="http://schemas.microsoft.com/office/drawing/2014/main" id="{18FC84E6-1FA7-0742-8645-6A4DA71957B2}"/>
              </a:ext>
            </a:extLst>
          </p:cNvPr>
          <p:cNvSpPr/>
          <p:nvPr/>
        </p:nvSpPr>
        <p:spPr>
          <a:xfrm>
            <a:off x="5438323" y="5963299"/>
            <a:ext cx="103909" cy="103909"/>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3" name="椭圆 142">
            <a:extLst>
              <a:ext uri="{FF2B5EF4-FFF2-40B4-BE49-F238E27FC236}">
                <a16:creationId xmlns:a16="http://schemas.microsoft.com/office/drawing/2014/main" id="{7FC7D9D7-5F66-A74F-AA66-42D7B84CB791}"/>
              </a:ext>
            </a:extLst>
          </p:cNvPr>
          <p:cNvSpPr/>
          <p:nvPr/>
        </p:nvSpPr>
        <p:spPr>
          <a:xfrm>
            <a:off x="6597612" y="5950537"/>
            <a:ext cx="103909" cy="103909"/>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4" name="椭圆 143">
            <a:extLst>
              <a:ext uri="{FF2B5EF4-FFF2-40B4-BE49-F238E27FC236}">
                <a16:creationId xmlns:a16="http://schemas.microsoft.com/office/drawing/2014/main" id="{43FF523B-386A-2841-B927-408365DCFFA8}"/>
              </a:ext>
            </a:extLst>
          </p:cNvPr>
          <p:cNvSpPr/>
          <p:nvPr/>
        </p:nvSpPr>
        <p:spPr>
          <a:xfrm>
            <a:off x="7999015" y="6192649"/>
            <a:ext cx="103909" cy="103909"/>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5" name="椭圆 144">
            <a:extLst>
              <a:ext uri="{FF2B5EF4-FFF2-40B4-BE49-F238E27FC236}">
                <a16:creationId xmlns:a16="http://schemas.microsoft.com/office/drawing/2014/main" id="{4D8C742C-176F-144E-80AF-95ED88E74873}"/>
              </a:ext>
            </a:extLst>
          </p:cNvPr>
          <p:cNvSpPr/>
          <p:nvPr/>
        </p:nvSpPr>
        <p:spPr>
          <a:xfrm>
            <a:off x="10030403" y="5909354"/>
            <a:ext cx="103909" cy="103909"/>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70" name="曲线连接符 1069">
            <a:extLst>
              <a:ext uri="{FF2B5EF4-FFF2-40B4-BE49-F238E27FC236}">
                <a16:creationId xmlns:a16="http://schemas.microsoft.com/office/drawing/2014/main" id="{F965EB20-956D-8840-8057-5A37B19B7478}"/>
              </a:ext>
            </a:extLst>
          </p:cNvPr>
          <p:cNvCxnSpPr>
            <a:stCxn id="142" idx="6"/>
            <a:endCxn id="143" idx="2"/>
          </p:cNvCxnSpPr>
          <p:nvPr/>
        </p:nvCxnSpPr>
        <p:spPr>
          <a:xfrm flipV="1">
            <a:off x="5542232" y="6002492"/>
            <a:ext cx="1055380" cy="12762"/>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074" name="弧 1073">
            <a:extLst>
              <a:ext uri="{FF2B5EF4-FFF2-40B4-BE49-F238E27FC236}">
                <a16:creationId xmlns:a16="http://schemas.microsoft.com/office/drawing/2014/main" id="{5DF38420-50FA-7B4C-A0EE-6D669C09A851}"/>
              </a:ext>
            </a:extLst>
          </p:cNvPr>
          <p:cNvSpPr/>
          <p:nvPr/>
        </p:nvSpPr>
        <p:spPr>
          <a:xfrm flipV="1">
            <a:off x="6124282" y="5448410"/>
            <a:ext cx="4010030" cy="790889"/>
          </a:xfrm>
          <a:prstGeom prst="arc">
            <a:avLst>
              <a:gd name="adj1" fmla="val 15810059"/>
              <a:gd name="adj2" fmla="val 2136433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3" name="图片 2">
            <a:extLst>
              <a:ext uri="{FF2B5EF4-FFF2-40B4-BE49-F238E27FC236}">
                <a16:creationId xmlns:a16="http://schemas.microsoft.com/office/drawing/2014/main" id="{A218DEC0-0E32-CF4D-B1D2-F0F657F1918F}"/>
              </a:ext>
            </a:extLst>
          </p:cNvPr>
          <p:cNvPicPr>
            <a:picLocks noChangeAspect="1"/>
          </p:cNvPicPr>
          <p:nvPr/>
        </p:nvPicPr>
        <p:blipFill rotWithShape="1">
          <a:blip r:embed="rId5"/>
          <a:srcRect l="13924" r="17347" b="15071"/>
          <a:stretch/>
        </p:blipFill>
        <p:spPr>
          <a:xfrm>
            <a:off x="3415191" y="2297995"/>
            <a:ext cx="767219" cy="903952"/>
          </a:xfrm>
          <a:prstGeom prst="rect">
            <a:avLst/>
          </a:prstGeom>
        </p:spPr>
      </p:pic>
      <p:sp>
        <p:nvSpPr>
          <p:cNvPr id="6" name="圆角矩形 5">
            <a:extLst>
              <a:ext uri="{FF2B5EF4-FFF2-40B4-BE49-F238E27FC236}">
                <a16:creationId xmlns:a16="http://schemas.microsoft.com/office/drawing/2014/main" id="{4DBAFF50-33B7-754E-A13A-DCFD7A6B36C5}"/>
              </a:ext>
            </a:extLst>
          </p:cNvPr>
          <p:cNvSpPr/>
          <p:nvPr/>
        </p:nvSpPr>
        <p:spPr>
          <a:xfrm>
            <a:off x="2176817" y="4329308"/>
            <a:ext cx="436656" cy="582418"/>
          </a:xfrm>
          <a:prstGeom prst="round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7" name="图片 6">
            <a:extLst>
              <a:ext uri="{FF2B5EF4-FFF2-40B4-BE49-F238E27FC236}">
                <a16:creationId xmlns:a16="http://schemas.microsoft.com/office/drawing/2014/main" id="{C24B8338-A377-2C46-B635-3579D64E87FF}"/>
              </a:ext>
            </a:extLst>
          </p:cNvPr>
          <p:cNvPicPr>
            <a:picLocks noChangeAspect="1"/>
          </p:cNvPicPr>
          <p:nvPr/>
        </p:nvPicPr>
        <p:blipFill>
          <a:blip r:embed="rId6"/>
          <a:stretch>
            <a:fillRect/>
          </a:stretch>
        </p:blipFill>
        <p:spPr>
          <a:xfrm flipH="1">
            <a:off x="2156625" y="4520838"/>
            <a:ext cx="171244" cy="249233"/>
          </a:xfrm>
          <a:prstGeom prst="rect">
            <a:avLst/>
          </a:prstGeom>
        </p:spPr>
      </p:pic>
      <p:pic>
        <p:nvPicPr>
          <p:cNvPr id="109" name="图片 108">
            <a:extLst>
              <a:ext uri="{FF2B5EF4-FFF2-40B4-BE49-F238E27FC236}">
                <a16:creationId xmlns:a16="http://schemas.microsoft.com/office/drawing/2014/main" id="{2489D820-5165-6347-8FE3-CD192E48B0BA}"/>
              </a:ext>
            </a:extLst>
          </p:cNvPr>
          <p:cNvPicPr>
            <a:picLocks noChangeAspect="1"/>
          </p:cNvPicPr>
          <p:nvPr/>
        </p:nvPicPr>
        <p:blipFill>
          <a:blip r:embed="rId4"/>
          <a:stretch>
            <a:fillRect/>
          </a:stretch>
        </p:blipFill>
        <p:spPr>
          <a:xfrm>
            <a:off x="3198058" y="4283466"/>
            <a:ext cx="499478" cy="704897"/>
          </a:xfrm>
          <a:prstGeom prst="rect">
            <a:avLst/>
          </a:prstGeom>
        </p:spPr>
      </p:pic>
      <p:sp>
        <p:nvSpPr>
          <p:cNvPr id="110" name="圆角矩形 109">
            <a:extLst>
              <a:ext uri="{FF2B5EF4-FFF2-40B4-BE49-F238E27FC236}">
                <a16:creationId xmlns:a16="http://schemas.microsoft.com/office/drawing/2014/main" id="{B57BF38B-2CBD-5740-B892-25FD4C608910}"/>
              </a:ext>
            </a:extLst>
          </p:cNvPr>
          <p:cNvSpPr/>
          <p:nvPr/>
        </p:nvSpPr>
        <p:spPr>
          <a:xfrm>
            <a:off x="3219995" y="4333457"/>
            <a:ext cx="436656" cy="582418"/>
          </a:xfrm>
          <a:prstGeom prst="round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11" name="图片 110">
            <a:extLst>
              <a:ext uri="{FF2B5EF4-FFF2-40B4-BE49-F238E27FC236}">
                <a16:creationId xmlns:a16="http://schemas.microsoft.com/office/drawing/2014/main" id="{B9E19B7F-6F76-3844-9C4C-AB909EDE3882}"/>
              </a:ext>
            </a:extLst>
          </p:cNvPr>
          <p:cNvPicPr>
            <a:picLocks noChangeAspect="1"/>
          </p:cNvPicPr>
          <p:nvPr/>
        </p:nvPicPr>
        <p:blipFill>
          <a:blip r:embed="rId6"/>
          <a:stretch>
            <a:fillRect/>
          </a:stretch>
        </p:blipFill>
        <p:spPr>
          <a:xfrm flipH="1">
            <a:off x="3199803" y="4524987"/>
            <a:ext cx="171244" cy="249233"/>
          </a:xfrm>
          <a:prstGeom prst="rect">
            <a:avLst/>
          </a:prstGeom>
        </p:spPr>
      </p:pic>
      <p:pic>
        <p:nvPicPr>
          <p:cNvPr id="114" name="图片 113">
            <a:extLst>
              <a:ext uri="{FF2B5EF4-FFF2-40B4-BE49-F238E27FC236}">
                <a16:creationId xmlns:a16="http://schemas.microsoft.com/office/drawing/2014/main" id="{CACDD0DC-74E5-A24B-BDC2-B211F57513D0}"/>
              </a:ext>
            </a:extLst>
          </p:cNvPr>
          <p:cNvPicPr>
            <a:picLocks noChangeAspect="1"/>
          </p:cNvPicPr>
          <p:nvPr/>
        </p:nvPicPr>
        <p:blipFill>
          <a:blip r:embed="rId4"/>
          <a:stretch>
            <a:fillRect/>
          </a:stretch>
        </p:blipFill>
        <p:spPr>
          <a:xfrm>
            <a:off x="4215196" y="4285020"/>
            <a:ext cx="499478" cy="704897"/>
          </a:xfrm>
          <a:prstGeom prst="rect">
            <a:avLst/>
          </a:prstGeom>
        </p:spPr>
      </p:pic>
      <p:sp>
        <p:nvSpPr>
          <p:cNvPr id="115" name="圆角矩形 114">
            <a:extLst>
              <a:ext uri="{FF2B5EF4-FFF2-40B4-BE49-F238E27FC236}">
                <a16:creationId xmlns:a16="http://schemas.microsoft.com/office/drawing/2014/main" id="{DD81710E-D6A1-8C46-B75A-090BBCA0E99D}"/>
              </a:ext>
            </a:extLst>
          </p:cNvPr>
          <p:cNvSpPr/>
          <p:nvPr/>
        </p:nvSpPr>
        <p:spPr>
          <a:xfrm>
            <a:off x="4237133" y="4335011"/>
            <a:ext cx="436656" cy="582418"/>
          </a:xfrm>
          <a:prstGeom prst="round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16" name="图片 115">
            <a:extLst>
              <a:ext uri="{FF2B5EF4-FFF2-40B4-BE49-F238E27FC236}">
                <a16:creationId xmlns:a16="http://schemas.microsoft.com/office/drawing/2014/main" id="{7C9F8BEE-0C1E-5B46-9709-F79401FC6A38}"/>
              </a:ext>
            </a:extLst>
          </p:cNvPr>
          <p:cNvPicPr>
            <a:picLocks noChangeAspect="1"/>
          </p:cNvPicPr>
          <p:nvPr/>
        </p:nvPicPr>
        <p:blipFill>
          <a:blip r:embed="rId6"/>
          <a:stretch>
            <a:fillRect/>
          </a:stretch>
        </p:blipFill>
        <p:spPr>
          <a:xfrm flipH="1">
            <a:off x="4216941" y="4526541"/>
            <a:ext cx="171244" cy="249233"/>
          </a:xfrm>
          <a:prstGeom prst="rect">
            <a:avLst/>
          </a:prstGeom>
        </p:spPr>
      </p:pic>
      <p:pic>
        <p:nvPicPr>
          <p:cNvPr id="117" name="图片 116">
            <a:extLst>
              <a:ext uri="{FF2B5EF4-FFF2-40B4-BE49-F238E27FC236}">
                <a16:creationId xmlns:a16="http://schemas.microsoft.com/office/drawing/2014/main" id="{CE864859-BFE9-D740-935D-5F7EC2D39CEF}"/>
              </a:ext>
            </a:extLst>
          </p:cNvPr>
          <p:cNvPicPr>
            <a:picLocks noChangeAspect="1"/>
          </p:cNvPicPr>
          <p:nvPr/>
        </p:nvPicPr>
        <p:blipFill>
          <a:blip r:embed="rId4"/>
          <a:stretch>
            <a:fillRect/>
          </a:stretch>
        </p:blipFill>
        <p:spPr>
          <a:xfrm>
            <a:off x="5198058" y="4290670"/>
            <a:ext cx="499478" cy="704897"/>
          </a:xfrm>
          <a:prstGeom prst="rect">
            <a:avLst/>
          </a:prstGeom>
        </p:spPr>
      </p:pic>
      <p:sp>
        <p:nvSpPr>
          <p:cNvPr id="118" name="圆角矩形 117">
            <a:extLst>
              <a:ext uri="{FF2B5EF4-FFF2-40B4-BE49-F238E27FC236}">
                <a16:creationId xmlns:a16="http://schemas.microsoft.com/office/drawing/2014/main" id="{0FAF6024-403A-0342-9339-82D51DB6F71C}"/>
              </a:ext>
            </a:extLst>
          </p:cNvPr>
          <p:cNvSpPr/>
          <p:nvPr/>
        </p:nvSpPr>
        <p:spPr>
          <a:xfrm>
            <a:off x="5219995" y="4340661"/>
            <a:ext cx="436656" cy="582418"/>
          </a:xfrm>
          <a:prstGeom prst="round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19" name="图片 118">
            <a:extLst>
              <a:ext uri="{FF2B5EF4-FFF2-40B4-BE49-F238E27FC236}">
                <a16:creationId xmlns:a16="http://schemas.microsoft.com/office/drawing/2014/main" id="{159DCEC3-C16D-FC49-B040-F4337F8422F6}"/>
              </a:ext>
            </a:extLst>
          </p:cNvPr>
          <p:cNvPicPr>
            <a:picLocks noChangeAspect="1"/>
          </p:cNvPicPr>
          <p:nvPr/>
        </p:nvPicPr>
        <p:blipFill>
          <a:blip r:embed="rId6"/>
          <a:stretch>
            <a:fillRect/>
          </a:stretch>
        </p:blipFill>
        <p:spPr>
          <a:xfrm flipH="1">
            <a:off x="5199803" y="4532191"/>
            <a:ext cx="171244" cy="249233"/>
          </a:xfrm>
          <a:prstGeom prst="rect">
            <a:avLst/>
          </a:prstGeom>
        </p:spPr>
      </p:pic>
      <p:pic>
        <p:nvPicPr>
          <p:cNvPr id="123" name="Picture 2">
            <a:extLst>
              <a:ext uri="{FF2B5EF4-FFF2-40B4-BE49-F238E27FC236}">
                <a16:creationId xmlns:a16="http://schemas.microsoft.com/office/drawing/2014/main" id="{262DDCEC-C505-A34C-9CF9-AD2890E89C3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6255"/>
          <a:stretch/>
        </p:blipFill>
        <p:spPr bwMode="auto">
          <a:xfrm>
            <a:off x="7244904" y="2377923"/>
            <a:ext cx="603194" cy="821117"/>
          </a:xfrm>
          <a:prstGeom prst="rect">
            <a:avLst/>
          </a:prstGeom>
          <a:noFill/>
          <a:extLst>
            <a:ext uri="{909E8E84-426E-40DD-AFC4-6F175D3DCCD1}">
              <a14:hiddenFill xmlns:a14="http://schemas.microsoft.com/office/drawing/2010/main">
                <a:solidFill>
                  <a:srgbClr val="FFFFFF"/>
                </a:solidFill>
              </a14:hiddenFill>
            </a:ext>
          </a:extLst>
        </p:spPr>
      </p:pic>
      <p:sp>
        <p:nvSpPr>
          <p:cNvPr id="125" name="文本框 124">
            <a:extLst>
              <a:ext uri="{FF2B5EF4-FFF2-40B4-BE49-F238E27FC236}">
                <a16:creationId xmlns:a16="http://schemas.microsoft.com/office/drawing/2014/main" id="{FEBBFAC9-E4CD-6944-ADB5-0015DB8E39CD}"/>
              </a:ext>
            </a:extLst>
          </p:cNvPr>
          <p:cNvSpPr txBox="1"/>
          <p:nvPr/>
        </p:nvSpPr>
        <p:spPr>
          <a:xfrm>
            <a:off x="7145921" y="3184795"/>
            <a:ext cx="800219" cy="276999"/>
          </a:xfrm>
          <a:prstGeom prst="rect">
            <a:avLst/>
          </a:prstGeom>
          <a:noFill/>
        </p:spPr>
        <p:txBody>
          <a:bodyPr wrap="square" rtlCol="0">
            <a:spAutoFit/>
          </a:bodyPr>
          <a:lstStyle/>
          <a:p>
            <a:pPr algn="ctr"/>
            <a:r>
              <a:rPr kumimoji="1" lang="zh-CN" altLang="en-US" sz="1200" dirty="0">
                <a:solidFill>
                  <a:schemeClr val="bg1">
                    <a:lumMod val="50000"/>
                    <a:lumOff val="50000"/>
                  </a:schemeClr>
                </a:solidFill>
              </a:rPr>
              <a:t>取下图书</a:t>
            </a:r>
          </a:p>
        </p:txBody>
      </p:sp>
      <p:pic>
        <p:nvPicPr>
          <p:cNvPr id="126" name="图片 125">
            <a:extLst>
              <a:ext uri="{FF2B5EF4-FFF2-40B4-BE49-F238E27FC236}">
                <a16:creationId xmlns:a16="http://schemas.microsoft.com/office/drawing/2014/main" id="{32279F93-3747-0D41-9028-C4EF69C9B41C}"/>
              </a:ext>
            </a:extLst>
          </p:cNvPr>
          <p:cNvPicPr>
            <a:picLocks noChangeAspect="1"/>
          </p:cNvPicPr>
          <p:nvPr/>
        </p:nvPicPr>
        <p:blipFill rotWithShape="1">
          <a:blip r:embed="rId8">
            <a:clrChange>
              <a:clrFrom>
                <a:srgbClr val="FFFFFF"/>
              </a:clrFrom>
              <a:clrTo>
                <a:srgbClr val="FFFFFF">
                  <a:alpha val="0"/>
                </a:srgbClr>
              </a:clrTo>
            </a:clrChange>
          </a:blip>
          <a:srcRect r="17374" b="40847"/>
          <a:stretch/>
        </p:blipFill>
        <p:spPr>
          <a:xfrm>
            <a:off x="6383713" y="4359695"/>
            <a:ext cx="2366833" cy="1269691"/>
          </a:xfrm>
          <a:prstGeom prst="rect">
            <a:avLst/>
          </a:prstGeom>
        </p:spPr>
      </p:pic>
      <p:sp>
        <p:nvSpPr>
          <p:cNvPr id="8" name="文本框 7">
            <a:extLst>
              <a:ext uri="{FF2B5EF4-FFF2-40B4-BE49-F238E27FC236}">
                <a16:creationId xmlns:a16="http://schemas.microsoft.com/office/drawing/2014/main" id="{2E0C7712-880C-0548-9BE0-326EE16F209F}"/>
              </a:ext>
            </a:extLst>
          </p:cNvPr>
          <p:cNvSpPr txBox="1"/>
          <p:nvPr/>
        </p:nvSpPr>
        <p:spPr>
          <a:xfrm>
            <a:off x="7986202" y="1520450"/>
            <a:ext cx="646674" cy="523220"/>
          </a:xfrm>
          <a:prstGeom prst="rect">
            <a:avLst/>
          </a:prstGeom>
          <a:noFill/>
        </p:spPr>
        <p:txBody>
          <a:bodyPr wrap="square" rtlCol="0">
            <a:spAutoFit/>
          </a:bodyPr>
          <a:lstStyle/>
          <a:p>
            <a:r>
              <a:rPr kumimoji="1" lang="en-US" altLang="zh-CN" sz="2800" dirty="0"/>
              <a:t>📚</a:t>
            </a:r>
            <a:endParaRPr kumimoji="1" lang="zh-CN" altLang="en-US" sz="2800" dirty="0"/>
          </a:p>
        </p:txBody>
      </p:sp>
      <p:sp>
        <p:nvSpPr>
          <p:cNvPr id="127" name="文本框 126">
            <a:extLst>
              <a:ext uri="{FF2B5EF4-FFF2-40B4-BE49-F238E27FC236}">
                <a16:creationId xmlns:a16="http://schemas.microsoft.com/office/drawing/2014/main" id="{60D9B570-912A-514C-A4A8-7E1FAB36DE17}"/>
              </a:ext>
            </a:extLst>
          </p:cNvPr>
          <p:cNvSpPr txBox="1"/>
          <p:nvPr/>
        </p:nvSpPr>
        <p:spPr>
          <a:xfrm>
            <a:off x="4394578" y="1500836"/>
            <a:ext cx="646674" cy="523220"/>
          </a:xfrm>
          <a:prstGeom prst="rect">
            <a:avLst/>
          </a:prstGeom>
          <a:noFill/>
        </p:spPr>
        <p:txBody>
          <a:bodyPr wrap="square" rtlCol="0">
            <a:spAutoFit/>
          </a:bodyPr>
          <a:lstStyle/>
          <a:p>
            <a:r>
              <a:rPr kumimoji="1" lang="zh-CN" altLang="en-US" sz="2800" dirty="0"/>
              <a:t>▶️</a:t>
            </a:r>
          </a:p>
        </p:txBody>
      </p:sp>
      <p:pic>
        <p:nvPicPr>
          <p:cNvPr id="9" name="图片 8">
            <a:extLst>
              <a:ext uri="{FF2B5EF4-FFF2-40B4-BE49-F238E27FC236}">
                <a16:creationId xmlns:a16="http://schemas.microsoft.com/office/drawing/2014/main" id="{B35685C0-780D-1D43-A128-9B1A6708E6FB}"/>
              </a:ext>
            </a:extLst>
          </p:cNvPr>
          <p:cNvPicPr>
            <a:picLocks noChangeAspect="1"/>
          </p:cNvPicPr>
          <p:nvPr/>
        </p:nvPicPr>
        <p:blipFill>
          <a:blip r:embed="rId9"/>
          <a:stretch>
            <a:fillRect/>
          </a:stretch>
        </p:blipFill>
        <p:spPr>
          <a:xfrm>
            <a:off x="9707256" y="2482583"/>
            <a:ext cx="837668" cy="715508"/>
          </a:xfrm>
          <a:prstGeom prst="rect">
            <a:avLst/>
          </a:prstGeom>
        </p:spPr>
      </p:pic>
      <p:pic>
        <p:nvPicPr>
          <p:cNvPr id="10" name="图片 9">
            <a:extLst>
              <a:ext uri="{FF2B5EF4-FFF2-40B4-BE49-F238E27FC236}">
                <a16:creationId xmlns:a16="http://schemas.microsoft.com/office/drawing/2014/main" id="{8600EDFE-1505-BF43-858D-7EDD74BA2C0C}"/>
              </a:ext>
            </a:extLst>
          </p:cNvPr>
          <p:cNvPicPr>
            <a:picLocks noChangeAspect="1"/>
          </p:cNvPicPr>
          <p:nvPr/>
        </p:nvPicPr>
        <p:blipFill rotWithShape="1">
          <a:blip r:embed="rId10"/>
          <a:srcRect b="6828"/>
          <a:stretch/>
        </p:blipFill>
        <p:spPr>
          <a:xfrm>
            <a:off x="7107133" y="2363115"/>
            <a:ext cx="917071" cy="854459"/>
          </a:xfrm>
          <a:prstGeom prst="rect">
            <a:avLst/>
          </a:prstGeom>
        </p:spPr>
      </p:pic>
      <p:sp>
        <p:nvSpPr>
          <p:cNvPr id="128" name="文本框 127">
            <a:extLst>
              <a:ext uri="{FF2B5EF4-FFF2-40B4-BE49-F238E27FC236}">
                <a16:creationId xmlns:a16="http://schemas.microsoft.com/office/drawing/2014/main" id="{97BF20F4-D6FE-A346-9B02-033162C86DEE}"/>
              </a:ext>
            </a:extLst>
          </p:cNvPr>
          <p:cNvSpPr txBox="1"/>
          <p:nvPr/>
        </p:nvSpPr>
        <p:spPr>
          <a:xfrm>
            <a:off x="7040330" y="2383180"/>
            <a:ext cx="646674" cy="523220"/>
          </a:xfrm>
          <a:prstGeom prst="rect">
            <a:avLst/>
          </a:prstGeom>
          <a:noFill/>
        </p:spPr>
        <p:txBody>
          <a:bodyPr wrap="square" rtlCol="0">
            <a:spAutoFit/>
          </a:bodyPr>
          <a:lstStyle/>
          <a:p>
            <a:r>
              <a:rPr kumimoji="1" lang="en-US" altLang="zh-CN" sz="2800" dirty="0"/>
              <a:t>📚</a:t>
            </a:r>
            <a:endParaRPr kumimoji="1" lang="zh-CN" altLang="en-US" sz="2800" dirty="0"/>
          </a:p>
        </p:txBody>
      </p:sp>
      <p:pic>
        <p:nvPicPr>
          <p:cNvPr id="129" name="图片 128">
            <a:extLst>
              <a:ext uri="{FF2B5EF4-FFF2-40B4-BE49-F238E27FC236}">
                <a16:creationId xmlns:a16="http://schemas.microsoft.com/office/drawing/2014/main" id="{96390D90-630E-2D4C-BD06-772E8C8D8E22}"/>
              </a:ext>
            </a:extLst>
          </p:cNvPr>
          <p:cNvPicPr>
            <a:picLocks noChangeAspect="1"/>
          </p:cNvPicPr>
          <p:nvPr/>
        </p:nvPicPr>
        <p:blipFill>
          <a:blip r:embed="rId11"/>
          <a:stretch>
            <a:fillRect/>
          </a:stretch>
        </p:blipFill>
        <p:spPr>
          <a:xfrm>
            <a:off x="9729889" y="4489309"/>
            <a:ext cx="666389" cy="959102"/>
          </a:xfrm>
          <a:prstGeom prst="rect">
            <a:avLst/>
          </a:prstGeom>
        </p:spPr>
      </p:pic>
      <p:sp>
        <p:nvSpPr>
          <p:cNvPr id="131" name="弧 130">
            <a:extLst>
              <a:ext uri="{FF2B5EF4-FFF2-40B4-BE49-F238E27FC236}">
                <a16:creationId xmlns:a16="http://schemas.microsoft.com/office/drawing/2014/main" id="{E71D8829-90B7-AE42-9F31-4889F4FCD7E3}"/>
              </a:ext>
            </a:extLst>
          </p:cNvPr>
          <p:cNvSpPr/>
          <p:nvPr/>
        </p:nvSpPr>
        <p:spPr>
          <a:xfrm>
            <a:off x="5371047" y="5995080"/>
            <a:ext cx="2731877" cy="599961"/>
          </a:xfrm>
          <a:prstGeom prst="arc">
            <a:avLst>
              <a:gd name="adj1" fmla="val 15810059"/>
              <a:gd name="adj2" fmla="val 2136433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32" name="文本框 131">
            <a:extLst>
              <a:ext uri="{FF2B5EF4-FFF2-40B4-BE49-F238E27FC236}">
                <a16:creationId xmlns:a16="http://schemas.microsoft.com/office/drawing/2014/main" id="{B9215CD4-E66F-EA40-B0EA-DDF181B797C5}"/>
              </a:ext>
            </a:extLst>
          </p:cNvPr>
          <p:cNvSpPr txBox="1"/>
          <p:nvPr/>
        </p:nvSpPr>
        <p:spPr>
          <a:xfrm>
            <a:off x="236593" y="147907"/>
            <a:ext cx="740412" cy="5078313"/>
          </a:xfrm>
          <a:prstGeom prst="rect">
            <a:avLst/>
          </a:prstGeom>
          <a:noFill/>
        </p:spPr>
        <p:txBody>
          <a:bodyPr wrap="square" rtlCol="0">
            <a:spAutoFit/>
          </a:bodyPr>
          <a:lstStyle/>
          <a:p>
            <a:r>
              <a:rPr kumimoji="1" lang="zh-CN" altLang="en-US" sz="3600" dirty="0">
                <a:solidFill>
                  <a:schemeClr val="bg1">
                    <a:lumMod val="50000"/>
                    <a:lumOff val="50000"/>
                  </a:schemeClr>
                </a:solidFill>
                <a:latin typeface="HYQiHei 75W" pitchFamily="18" charset="-122"/>
                <a:ea typeface="HYQiHei 75W" pitchFamily="18" charset="-122"/>
              </a:rPr>
              <a:t>图书馆之夜交互流程</a:t>
            </a:r>
          </a:p>
        </p:txBody>
      </p:sp>
    </p:spTree>
    <p:extLst>
      <p:ext uri="{BB962C8B-B14F-4D97-AF65-F5344CB8AC3E}">
        <p14:creationId xmlns:p14="http://schemas.microsoft.com/office/powerpoint/2010/main" val="169072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42" presetClass="path" presetSubtype="0" accel="50000" decel="50000" fill="hold" nodeType="afterEffect">
                                  <p:stCondLst>
                                    <p:cond delay="0"/>
                                  </p:stCondLst>
                                  <p:childTnLst>
                                    <p:animMotion origin="layout" path="M -4.16667E-6 -4.81481E-6 L 0.02917 0.00278 " pathEditMode="relative" rAng="0" ptsTypes="AA">
                                      <p:cBhvr>
                                        <p:cTn id="10" dur="2000" fill="hold"/>
                                        <p:tgtEl>
                                          <p:spTgt spid="7"/>
                                        </p:tgtEl>
                                        <p:attrNameLst>
                                          <p:attrName>ppt_x</p:attrName>
                                          <p:attrName>ppt_y</p:attrName>
                                        </p:attrNameLst>
                                      </p:cBhvr>
                                      <p:rCtr x="1458" y="139"/>
                                    </p:animMotion>
                                  </p:childTnLst>
                                  <p:subTnLst>
                                    <p:set>
                                      <p:cBhvr override="childStyle">
                                        <p:cTn dur="1" fill="hold" display="0" masterRel="sameClick" afterEffect="1">
                                          <p:stCondLst>
                                            <p:cond evt="end" delay="0">
                                              <p:tn val="9"/>
                                            </p:cond>
                                          </p:stCondLst>
                                        </p:cTn>
                                        <p:tgtEl>
                                          <p:spTgt spid="7"/>
                                        </p:tgtEl>
                                        <p:attrNameLst>
                                          <p:attrName>style.visibility</p:attrName>
                                        </p:attrNameLst>
                                      </p:cBhvr>
                                      <p:to>
                                        <p:strVal val="hidden"/>
                                      </p:to>
                                    </p:set>
                                  </p:subTnLst>
                                </p:cTn>
                              </p:par>
                            </p:childTnLst>
                          </p:cTn>
                        </p:par>
                        <p:par>
                          <p:cTn id="11" fill="hold">
                            <p:stCondLst>
                              <p:cond delay="2500"/>
                            </p:stCondLst>
                            <p:childTnLst>
                              <p:par>
                                <p:cTn id="12" presetID="10" presetClass="entr" presetSubtype="0" fill="hold" nodeType="afterEffect">
                                  <p:stCondLst>
                                    <p:cond delay="0"/>
                                  </p:stCondLst>
                                  <p:childTnLst>
                                    <p:set>
                                      <p:cBhvr>
                                        <p:cTn id="13" dur="1" fill="hold">
                                          <p:stCondLst>
                                            <p:cond delay="0"/>
                                          </p:stCondLst>
                                        </p:cTn>
                                        <p:tgtEl>
                                          <p:spTgt spid="111"/>
                                        </p:tgtEl>
                                        <p:attrNameLst>
                                          <p:attrName>style.visibility</p:attrName>
                                        </p:attrNameLst>
                                      </p:cBhvr>
                                      <p:to>
                                        <p:strVal val="visible"/>
                                      </p:to>
                                    </p:set>
                                    <p:animEffect transition="in" filter="fade">
                                      <p:cBhvr>
                                        <p:cTn id="14" dur="500"/>
                                        <p:tgtEl>
                                          <p:spTgt spid="111"/>
                                        </p:tgtEl>
                                      </p:cBhvr>
                                    </p:animEffect>
                                  </p:childTnLst>
                                </p:cTn>
                              </p:par>
                            </p:childTnLst>
                          </p:cTn>
                        </p:par>
                        <p:par>
                          <p:cTn id="15" fill="hold">
                            <p:stCondLst>
                              <p:cond delay="3000"/>
                            </p:stCondLst>
                            <p:childTnLst>
                              <p:par>
                                <p:cTn id="16" presetID="42" presetClass="path" presetSubtype="0" accel="50000" decel="50000" fill="hold" nodeType="afterEffect">
                                  <p:stCondLst>
                                    <p:cond delay="0"/>
                                  </p:stCondLst>
                                  <p:childTnLst>
                                    <p:animMotion origin="layout" path="M -1.04167E-6 2.22222E-6 L 0.02917 0.00278 " pathEditMode="relative" rAng="0" ptsTypes="AA">
                                      <p:cBhvr>
                                        <p:cTn id="17" dur="2000" fill="hold"/>
                                        <p:tgtEl>
                                          <p:spTgt spid="111"/>
                                        </p:tgtEl>
                                        <p:attrNameLst>
                                          <p:attrName>ppt_x</p:attrName>
                                          <p:attrName>ppt_y</p:attrName>
                                        </p:attrNameLst>
                                      </p:cBhvr>
                                      <p:rCtr x="1458" y="139"/>
                                    </p:animMotion>
                                  </p:childTnLst>
                                  <p:subTnLst>
                                    <p:set>
                                      <p:cBhvr override="childStyle">
                                        <p:cTn dur="1" fill="hold" display="0" masterRel="sameClick" afterEffect="1">
                                          <p:stCondLst>
                                            <p:cond evt="end" delay="0">
                                              <p:tn val="16"/>
                                            </p:cond>
                                          </p:stCondLst>
                                        </p:cTn>
                                        <p:tgtEl>
                                          <p:spTgt spid="111"/>
                                        </p:tgtEl>
                                        <p:attrNameLst>
                                          <p:attrName>style.visibility</p:attrName>
                                        </p:attrNameLst>
                                      </p:cBhvr>
                                      <p:to>
                                        <p:strVal val="hidden"/>
                                      </p:to>
                                    </p:set>
                                  </p:subTnLst>
                                </p:cTn>
                              </p:par>
                            </p:childTnLst>
                          </p:cTn>
                        </p:par>
                        <p:par>
                          <p:cTn id="18" fill="hold">
                            <p:stCondLst>
                              <p:cond delay="5000"/>
                            </p:stCondLst>
                            <p:childTnLst>
                              <p:par>
                                <p:cTn id="19" presetID="10" presetClass="entr" presetSubtype="0" fill="hold" nodeType="afterEffect">
                                  <p:stCondLst>
                                    <p:cond delay="0"/>
                                  </p:stCondLst>
                                  <p:childTnLst>
                                    <p:set>
                                      <p:cBhvr>
                                        <p:cTn id="20" dur="1" fill="hold">
                                          <p:stCondLst>
                                            <p:cond delay="0"/>
                                          </p:stCondLst>
                                        </p:cTn>
                                        <p:tgtEl>
                                          <p:spTgt spid="116"/>
                                        </p:tgtEl>
                                        <p:attrNameLst>
                                          <p:attrName>style.visibility</p:attrName>
                                        </p:attrNameLst>
                                      </p:cBhvr>
                                      <p:to>
                                        <p:strVal val="visible"/>
                                      </p:to>
                                    </p:set>
                                    <p:animEffect transition="in" filter="fade">
                                      <p:cBhvr>
                                        <p:cTn id="21" dur="500"/>
                                        <p:tgtEl>
                                          <p:spTgt spid="116"/>
                                        </p:tgtEl>
                                      </p:cBhvr>
                                    </p:animEffect>
                                  </p:childTnLst>
                                </p:cTn>
                              </p:par>
                            </p:childTnLst>
                          </p:cTn>
                        </p:par>
                        <p:par>
                          <p:cTn id="22" fill="hold">
                            <p:stCondLst>
                              <p:cond delay="5500"/>
                            </p:stCondLst>
                            <p:childTnLst>
                              <p:par>
                                <p:cTn id="23" presetID="42" presetClass="path" presetSubtype="0" accel="50000" decel="50000" fill="hold" nodeType="afterEffect">
                                  <p:stCondLst>
                                    <p:cond delay="0"/>
                                  </p:stCondLst>
                                  <p:childTnLst>
                                    <p:animMotion origin="layout" path="M -4.58333E-6 7.40741E-7 L 0.02917 0.00278 " pathEditMode="relative" rAng="0" ptsTypes="AA">
                                      <p:cBhvr>
                                        <p:cTn id="24" dur="2000" fill="hold"/>
                                        <p:tgtEl>
                                          <p:spTgt spid="116"/>
                                        </p:tgtEl>
                                        <p:attrNameLst>
                                          <p:attrName>ppt_x</p:attrName>
                                          <p:attrName>ppt_y</p:attrName>
                                        </p:attrNameLst>
                                      </p:cBhvr>
                                      <p:rCtr x="1458" y="139"/>
                                    </p:animMotion>
                                  </p:childTnLst>
                                  <p:subTnLst>
                                    <p:set>
                                      <p:cBhvr override="childStyle">
                                        <p:cTn dur="1" fill="hold" display="0" masterRel="sameClick" afterEffect="1">
                                          <p:stCondLst>
                                            <p:cond evt="end" delay="0">
                                              <p:tn val="23"/>
                                            </p:cond>
                                          </p:stCondLst>
                                        </p:cTn>
                                        <p:tgtEl>
                                          <p:spTgt spid="116"/>
                                        </p:tgtEl>
                                        <p:attrNameLst>
                                          <p:attrName>style.visibility</p:attrName>
                                        </p:attrNameLst>
                                      </p:cBhvr>
                                      <p:to>
                                        <p:strVal val="hidden"/>
                                      </p:to>
                                    </p:set>
                                  </p:subTnLst>
                                </p:cTn>
                              </p:par>
                            </p:childTnLst>
                          </p:cTn>
                        </p:par>
                        <p:par>
                          <p:cTn id="25" fill="hold">
                            <p:stCondLst>
                              <p:cond delay="7500"/>
                            </p:stCondLst>
                            <p:childTnLst>
                              <p:par>
                                <p:cTn id="26" presetID="10" presetClass="entr" presetSubtype="0" fill="hold" nodeType="afterEffect">
                                  <p:stCondLst>
                                    <p:cond delay="0"/>
                                  </p:stCondLst>
                                  <p:childTnLst>
                                    <p:set>
                                      <p:cBhvr>
                                        <p:cTn id="27" dur="1" fill="hold">
                                          <p:stCondLst>
                                            <p:cond delay="0"/>
                                          </p:stCondLst>
                                        </p:cTn>
                                        <p:tgtEl>
                                          <p:spTgt spid="119"/>
                                        </p:tgtEl>
                                        <p:attrNameLst>
                                          <p:attrName>style.visibility</p:attrName>
                                        </p:attrNameLst>
                                      </p:cBhvr>
                                      <p:to>
                                        <p:strVal val="visible"/>
                                      </p:to>
                                    </p:set>
                                    <p:animEffect transition="in" filter="fade">
                                      <p:cBhvr>
                                        <p:cTn id="28" dur="500"/>
                                        <p:tgtEl>
                                          <p:spTgt spid="119"/>
                                        </p:tgtEl>
                                      </p:cBhvr>
                                    </p:animEffect>
                                  </p:childTnLst>
                                </p:cTn>
                              </p:par>
                            </p:childTnLst>
                          </p:cTn>
                        </p:par>
                        <p:par>
                          <p:cTn id="29" fill="hold">
                            <p:stCondLst>
                              <p:cond delay="8000"/>
                            </p:stCondLst>
                            <p:childTnLst>
                              <p:par>
                                <p:cTn id="30" presetID="42" presetClass="path" presetSubtype="0" accel="50000" decel="50000" fill="hold" nodeType="afterEffect">
                                  <p:stCondLst>
                                    <p:cond delay="0"/>
                                  </p:stCondLst>
                                  <p:childTnLst>
                                    <p:animMotion origin="layout" path="M -3.54167E-6 4.81481E-6 L 0.02123 0.00601 " pathEditMode="relative" rAng="0" ptsTypes="AA">
                                      <p:cBhvr>
                                        <p:cTn id="31" dur="2000" fill="hold"/>
                                        <p:tgtEl>
                                          <p:spTgt spid="119"/>
                                        </p:tgtEl>
                                        <p:attrNameLst>
                                          <p:attrName>ppt_x</p:attrName>
                                          <p:attrName>ppt_y</p:attrName>
                                        </p:attrNameLst>
                                      </p:cBhvr>
                                      <p:rCtr x="1055" y="3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立方体 3">
            <a:extLst>
              <a:ext uri="{FF2B5EF4-FFF2-40B4-BE49-F238E27FC236}">
                <a16:creationId xmlns:a16="http://schemas.microsoft.com/office/drawing/2014/main" id="{D4F9483F-6364-BE41-8F56-C0B76E7D4012}"/>
              </a:ext>
            </a:extLst>
          </p:cNvPr>
          <p:cNvSpPr/>
          <p:nvPr/>
        </p:nvSpPr>
        <p:spPr>
          <a:xfrm>
            <a:off x="1646315" y="1320800"/>
            <a:ext cx="9549610" cy="3191933"/>
          </a:xfrm>
          <a:prstGeom prst="cube">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a:extLst>
              <a:ext uri="{FF2B5EF4-FFF2-40B4-BE49-F238E27FC236}">
                <a16:creationId xmlns:a16="http://schemas.microsoft.com/office/drawing/2014/main" id="{12B5A74F-A282-BB45-98A8-1ACD7C5ED47E}"/>
              </a:ext>
            </a:extLst>
          </p:cNvPr>
          <p:cNvSpPr/>
          <p:nvPr/>
        </p:nvSpPr>
        <p:spPr>
          <a:xfrm>
            <a:off x="1646315" y="4512732"/>
            <a:ext cx="792085" cy="316653"/>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77305ADE-39FC-1C4D-857B-8206FFC587C9}"/>
              </a:ext>
            </a:extLst>
          </p:cNvPr>
          <p:cNvSpPr/>
          <p:nvPr/>
        </p:nvSpPr>
        <p:spPr>
          <a:xfrm>
            <a:off x="2438399" y="4512732"/>
            <a:ext cx="792085" cy="316653"/>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43172ACE-B486-5349-9719-C5868C8AC0E6}"/>
              </a:ext>
            </a:extLst>
          </p:cNvPr>
          <p:cNvSpPr/>
          <p:nvPr/>
        </p:nvSpPr>
        <p:spPr>
          <a:xfrm>
            <a:off x="3230483" y="4512732"/>
            <a:ext cx="792085" cy="316653"/>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0DC6E684-0EF5-6C44-8410-358E5905C54E}"/>
              </a:ext>
            </a:extLst>
          </p:cNvPr>
          <p:cNvSpPr/>
          <p:nvPr/>
        </p:nvSpPr>
        <p:spPr>
          <a:xfrm>
            <a:off x="4022567" y="4512732"/>
            <a:ext cx="792085" cy="316653"/>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 name="矩形 11">
            <a:extLst>
              <a:ext uri="{FF2B5EF4-FFF2-40B4-BE49-F238E27FC236}">
                <a16:creationId xmlns:a16="http://schemas.microsoft.com/office/drawing/2014/main" id="{4AE2ADDF-027F-6E46-A387-7B568E991EF2}"/>
              </a:ext>
            </a:extLst>
          </p:cNvPr>
          <p:cNvSpPr/>
          <p:nvPr/>
        </p:nvSpPr>
        <p:spPr>
          <a:xfrm>
            <a:off x="4814651" y="4512732"/>
            <a:ext cx="792085" cy="316653"/>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67C0EC8C-7910-F849-AD27-830D9136A659}"/>
              </a:ext>
            </a:extLst>
          </p:cNvPr>
          <p:cNvSpPr/>
          <p:nvPr/>
        </p:nvSpPr>
        <p:spPr>
          <a:xfrm>
            <a:off x="5606735" y="4512732"/>
            <a:ext cx="792085" cy="316653"/>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a:extLst>
              <a:ext uri="{FF2B5EF4-FFF2-40B4-BE49-F238E27FC236}">
                <a16:creationId xmlns:a16="http://schemas.microsoft.com/office/drawing/2014/main" id="{17AC6077-5BD0-C944-8BA7-C01169E4C0FF}"/>
              </a:ext>
            </a:extLst>
          </p:cNvPr>
          <p:cNvSpPr/>
          <p:nvPr/>
        </p:nvSpPr>
        <p:spPr>
          <a:xfrm>
            <a:off x="6398819" y="4512732"/>
            <a:ext cx="792085" cy="316653"/>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id="{72876E07-CC90-1943-B29F-B550133F732D}"/>
              </a:ext>
            </a:extLst>
          </p:cNvPr>
          <p:cNvSpPr/>
          <p:nvPr/>
        </p:nvSpPr>
        <p:spPr>
          <a:xfrm>
            <a:off x="7190903" y="4512732"/>
            <a:ext cx="792085" cy="316653"/>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5" name="矩形 34">
            <a:extLst>
              <a:ext uri="{FF2B5EF4-FFF2-40B4-BE49-F238E27FC236}">
                <a16:creationId xmlns:a16="http://schemas.microsoft.com/office/drawing/2014/main" id="{C89088F2-48E6-D24F-BAC3-B63D6303912B}"/>
              </a:ext>
            </a:extLst>
          </p:cNvPr>
          <p:cNvSpPr/>
          <p:nvPr/>
        </p:nvSpPr>
        <p:spPr>
          <a:xfrm>
            <a:off x="7982987" y="4512732"/>
            <a:ext cx="792085" cy="316653"/>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矩形 36">
            <a:extLst>
              <a:ext uri="{FF2B5EF4-FFF2-40B4-BE49-F238E27FC236}">
                <a16:creationId xmlns:a16="http://schemas.microsoft.com/office/drawing/2014/main" id="{14D5CD87-F556-F046-A14B-957790849FDD}"/>
              </a:ext>
            </a:extLst>
          </p:cNvPr>
          <p:cNvSpPr/>
          <p:nvPr/>
        </p:nvSpPr>
        <p:spPr>
          <a:xfrm>
            <a:off x="8775071" y="4512732"/>
            <a:ext cx="792085" cy="316653"/>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矩形 38">
            <a:extLst>
              <a:ext uri="{FF2B5EF4-FFF2-40B4-BE49-F238E27FC236}">
                <a16:creationId xmlns:a16="http://schemas.microsoft.com/office/drawing/2014/main" id="{E9697A56-B962-D44D-8899-FCDF0458F70D}"/>
              </a:ext>
            </a:extLst>
          </p:cNvPr>
          <p:cNvSpPr/>
          <p:nvPr/>
        </p:nvSpPr>
        <p:spPr>
          <a:xfrm>
            <a:off x="9567155" y="4512732"/>
            <a:ext cx="792085" cy="316653"/>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5" name="立方体 44">
            <a:extLst>
              <a:ext uri="{FF2B5EF4-FFF2-40B4-BE49-F238E27FC236}">
                <a16:creationId xmlns:a16="http://schemas.microsoft.com/office/drawing/2014/main" id="{A0D6815E-8B7A-3543-935D-D18C8EB7AF74}"/>
              </a:ext>
            </a:extLst>
          </p:cNvPr>
          <p:cNvSpPr/>
          <p:nvPr/>
        </p:nvSpPr>
        <p:spPr>
          <a:xfrm>
            <a:off x="1937848" y="2330025"/>
            <a:ext cx="198347" cy="2167467"/>
          </a:xfrm>
          <a:prstGeom prst="cube">
            <a:avLst/>
          </a:prstGeom>
          <a:noFill/>
          <a:ln>
            <a:solidFill>
              <a:srgbClr val="73F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立方体 46">
            <a:extLst>
              <a:ext uri="{FF2B5EF4-FFF2-40B4-BE49-F238E27FC236}">
                <a16:creationId xmlns:a16="http://schemas.microsoft.com/office/drawing/2014/main" id="{B2CE1B1E-DD52-1C43-9AFD-6F83D16E9B9C}"/>
              </a:ext>
            </a:extLst>
          </p:cNvPr>
          <p:cNvSpPr/>
          <p:nvPr/>
        </p:nvSpPr>
        <p:spPr>
          <a:xfrm>
            <a:off x="2782727" y="2345266"/>
            <a:ext cx="198347" cy="2167467"/>
          </a:xfrm>
          <a:prstGeom prst="cube">
            <a:avLst/>
          </a:prstGeom>
          <a:noFill/>
          <a:ln>
            <a:solidFill>
              <a:srgbClr val="FFF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立方体 48">
            <a:extLst>
              <a:ext uri="{FF2B5EF4-FFF2-40B4-BE49-F238E27FC236}">
                <a16:creationId xmlns:a16="http://schemas.microsoft.com/office/drawing/2014/main" id="{C39117AF-A5DA-0248-80C3-CB32854B7FA6}"/>
              </a:ext>
            </a:extLst>
          </p:cNvPr>
          <p:cNvSpPr/>
          <p:nvPr/>
        </p:nvSpPr>
        <p:spPr>
          <a:xfrm>
            <a:off x="3560301" y="2330025"/>
            <a:ext cx="198347" cy="2167467"/>
          </a:xfrm>
          <a:prstGeom prst="cube">
            <a:avLst/>
          </a:prstGeom>
          <a:noFill/>
          <a:ln>
            <a:solidFill>
              <a:srgbClr val="FF8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立方体 50">
            <a:extLst>
              <a:ext uri="{FF2B5EF4-FFF2-40B4-BE49-F238E27FC236}">
                <a16:creationId xmlns:a16="http://schemas.microsoft.com/office/drawing/2014/main" id="{E85AEFA1-6111-EA4B-AE66-7B6ACA4D70EE}"/>
              </a:ext>
            </a:extLst>
          </p:cNvPr>
          <p:cNvSpPr/>
          <p:nvPr/>
        </p:nvSpPr>
        <p:spPr>
          <a:xfrm>
            <a:off x="4278013" y="2322404"/>
            <a:ext cx="198347" cy="2167467"/>
          </a:xfrm>
          <a:prstGeom prst="cube">
            <a:avLst/>
          </a:prstGeom>
          <a:noFill/>
          <a:ln>
            <a:solidFill>
              <a:srgbClr val="943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立方体 52">
            <a:extLst>
              <a:ext uri="{FF2B5EF4-FFF2-40B4-BE49-F238E27FC236}">
                <a16:creationId xmlns:a16="http://schemas.microsoft.com/office/drawing/2014/main" id="{BB27F474-27B3-E74B-80D2-99285F0D8E47}"/>
              </a:ext>
            </a:extLst>
          </p:cNvPr>
          <p:cNvSpPr/>
          <p:nvPr/>
        </p:nvSpPr>
        <p:spPr>
          <a:xfrm>
            <a:off x="5122892" y="2337645"/>
            <a:ext cx="198347" cy="2167467"/>
          </a:xfrm>
          <a:prstGeom prst="cube">
            <a:avLst/>
          </a:prstGeom>
          <a:noFill/>
          <a:ln>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立方体 54">
            <a:extLst>
              <a:ext uri="{FF2B5EF4-FFF2-40B4-BE49-F238E27FC236}">
                <a16:creationId xmlns:a16="http://schemas.microsoft.com/office/drawing/2014/main" id="{2DBC805C-7066-FE4A-8C98-1865E18B4C35}"/>
              </a:ext>
            </a:extLst>
          </p:cNvPr>
          <p:cNvSpPr/>
          <p:nvPr/>
        </p:nvSpPr>
        <p:spPr>
          <a:xfrm>
            <a:off x="5900466" y="2322404"/>
            <a:ext cx="198347" cy="2167467"/>
          </a:xfrm>
          <a:prstGeom prst="cube">
            <a:avLst/>
          </a:prstGeom>
          <a:noFill/>
          <a:ln>
            <a:solidFill>
              <a:srgbClr val="009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立方体 56">
            <a:extLst>
              <a:ext uri="{FF2B5EF4-FFF2-40B4-BE49-F238E27FC236}">
                <a16:creationId xmlns:a16="http://schemas.microsoft.com/office/drawing/2014/main" id="{0F54740F-7887-1C46-BFF5-770E1F465DCC}"/>
              </a:ext>
            </a:extLst>
          </p:cNvPr>
          <p:cNvSpPr/>
          <p:nvPr/>
        </p:nvSpPr>
        <p:spPr>
          <a:xfrm>
            <a:off x="6705524" y="2322404"/>
            <a:ext cx="198347" cy="2167467"/>
          </a:xfrm>
          <a:prstGeom prst="cube">
            <a:avLst/>
          </a:prstGeom>
          <a:noFill/>
          <a:ln>
            <a:solidFill>
              <a:srgbClr val="73F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立方体 58">
            <a:extLst>
              <a:ext uri="{FF2B5EF4-FFF2-40B4-BE49-F238E27FC236}">
                <a16:creationId xmlns:a16="http://schemas.microsoft.com/office/drawing/2014/main" id="{ABF0BA68-DC82-F945-9665-40A19D07F041}"/>
              </a:ext>
            </a:extLst>
          </p:cNvPr>
          <p:cNvSpPr/>
          <p:nvPr/>
        </p:nvSpPr>
        <p:spPr>
          <a:xfrm>
            <a:off x="7550403" y="2337645"/>
            <a:ext cx="198347" cy="2167467"/>
          </a:xfrm>
          <a:prstGeom prst="cube">
            <a:avLst/>
          </a:prstGeom>
          <a:noFill/>
          <a:ln>
            <a:solidFill>
              <a:srgbClr val="FF7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立方体 60">
            <a:extLst>
              <a:ext uri="{FF2B5EF4-FFF2-40B4-BE49-F238E27FC236}">
                <a16:creationId xmlns:a16="http://schemas.microsoft.com/office/drawing/2014/main" id="{0CA13D4C-6F6B-9A4D-9488-D7A277464428}"/>
              </a:ext>
            </a:extLst>
          </p:cNvPr>
          <p:cNvSpPr/>
          <p:nvPr/>
        </p:nvSpPr>
        <p:spPr>
          <a:xfrm>
            <a:off x="8327977" y="2322404"/>
            <a:ext cx="198347" cy="2167467"/>
          </a:xfrm>
          <a:prstGeom prst="cube">
            <a:avLst/>
          </a:prstGeom>
          <a:noFill/>
          <a:ln>
            <a:solidFill>
              <a:srgbClr val="FF8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立方体 62">
            <a:extLst>
              <a:ext uri="{FF2B5EF4-FFF2-40B4-BE49-F238E27FC236}">
                <a16:creationId xmlns:a16="http://schemas.microsoft.com/office/drawing/2014/main" id="{EC99F1D7-355A-9D44-8C6E-4D6B3433D63F}"/>
              </a:ext>
            </a:extLst>
          </p:cNvPr>
          <p:cNvSpPr/>
          <p:nvPr/>
        </p:nvSpPr>
        <p:spPr>
          <a:xfrm>
            <a:off x="9101166" y="2345943"/>
            <a:ext cx="198347" cy="2167467"/>
          </a:xfrm>
          <a:prstGeom prst="cube">
            <a:avLst/>
          </a:prstGeom>
          <a:noFill/>
          <a:ln>
            <a:solidFill>
              <a:srgbClr val="FFF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立方体 64">
            <a:extLst>
              <a:ext uri="{FF2B5EF4-FFF2-40B4-BE49-F238E27FC236}">
                <a16:creationId xmlns:a16="http://schemas.microsoft.com/office/drawing/2014/main" id="{DE061725-BCCD-FA4C-8091-DCFC6BDC4042}"/>
              </a:ext>
            </a:extLst>
          </p:cNvPr>
          <p:cNvSpPr/>
          <p:nvPr/>
        </p:nvSpPr>
        <p:spPr>
          <a:xfrm>
            <a:off x="9878740" y="2330702"/>
            <a:ext cx="198347" cy="2167467"/>
          </a:xfrm>
          <a:prstGeom prst="cube">
            <a:avLst/>
          </a:prstGeom>
          <a:noFill/>
          <a:ln>
            <a:solidFill>
              <a:srgbClr val="FF8A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平行四边形 66">
            <a:extLst>
              <a:ext uri="{FF2B5EF4-FFF2-40B4-BE49-F238E27FC236}">
                <a16:creationId xmlns:a16="http://schemas.microsoft.com/office/drawing/2014/main" id="{E064D7EF-B5F0-5E41-8F2E-75D27E7AFB57}"/>
              </a:ext>
            </a:extLst>
          </p:cNvPr>
          <p:cNvSpPr/>
          <p:nvPr/>
        </p:nvSpPr>
        <p:spPr>
          <a:xfrm rot="18884343">
            <a:off x="9370153" y="2083752"/>
            <a:ext cx="2843331" cy="1688553"/>
          </a:xfrm>
          <a:prstGeom prst="parallelogram">
            <a:avLst>
              <a:gd name="adj" fmla="val 99780"/>
            </a:avLst>
          </a:prstGeom>
          <a:solidFill>
            <a:srgbClr val="FF8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椭圆 68">
            <a:extLst>
              <a:ext uri="{FF2B5EF4-FFF2-40B4-BE49-F238E27FC236}">
                <a16:creationId xmlns:a16="http://schemas.microsoft.com/office/drawing/2014/main" id="{61BDFA96-FE66-6A48-9460-5E545DE3B6CF}"/>
              </a:ext>
            </a:extLst>
          </p:cNvPr>
          <p:cNvSpPr/>
          <p:nvPr/>
        </p:nvSpPr>
        <p:spPr>
          <a:xfrm>
            <a:off x="9864024" y="5089167"/>
            <a:ext cx="198346" cy="198346"/>
          </a:xfrm>
          <a:prstGeom prst="ellipse">
            <a:avLst/>
          </a:prstGeom>
          <a:solidFill>
            <a:srgbClr val="FFFC00"/>
          </a:solidFill>
          <a:ln>
            <a:noFill/>
          </a:ln>
          <a:effectLst>
            <a:glow rad="86412">
              <a:schemeClr val="accent4">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文本框 70">
            <a:extLst>
              <a:ext uri="{FF2B5EF4-FFF2-40B4-BE49-F238E27FC236}">
                <a16:creationId xmlns:a16="http://schemas.microsoft.com/office/drawing/2014/main" id="{DFB2820D-9613-2347-8124-272FF753D1E2}"/>
              </a:ext>
            </a:extLst>
          </p:cNvPr>
          <p:cNvSpPr txBox="1"/>
          <p:nvPr/>
        </p:nvSpPr>
        <p:spPr>
          <a:xfrm>
            <a:off x="450208" y="253060"/>
            <a:ext cx="1988191" cy="316653"/>
          </a:xfrm>
          <a:prstGeom prst="rect">
            <a:avLst/>
          </a:prstGeom>
          <a:noFill/>
        </p:spPr>
        <p:txBody>
          <a:bodyPr wrap="square" rtlCol="0">
            <a:spAutoFit/>
          </a:bodyPr>
          <a:lstStyle/>
          <a:p>
            <a:pPr algn="ctr"/>
            <a:r>
              <a:rPr kumimoji="1" lang="zh-CN" altLang="en-US" sz="1400" dirty="0">
                <a:solidFill>
                  <a:srgbClr val="FF40FF"/>
                </a:solidFill>
                <a:latin typeface="PingFang SC" panose="020B0400000000000000" pitchFamily="34" charset="-122"/>
                <a:ea typeface="PingFang SC" panose="020B0400000000000000" pitchFamily="34" charset="-122"/>
              </a:rPr>
              <a:t>封面滚动 </a:t>
            </a:r>
            <a:r>
              <a:rPr kumimoji="1" lang="en-US" altLang="zh-CN" sz="1400" dirty="0">
                <a:solidFill>
                  <a:srgbClr val="FF40FF"/>
                </a:solidFill>
                <a:latin typeface="PingFang SC" panose="020B0400000000000000" pitchFamily="34" charset="-122"/>
                <a:ea typeface="PingFang SC" panose="020B0400000000000000" pitchFamily="34" charset="-122"/>
              </a:rPr>
              <a:t>&amp;</a:t>
            </a:r>
            <a:r>
              <a:rPr kumimoji="1" lang="zh-CN" altLang="en-US" sz="1400" dirty="0">
                <a:solidFill>
                  <a:srgbClr val="FF40FF"/>
                </a:solidFill>
                <a:latin typeface="PingFang SC" panose="020B0400000000000000" pitchFamily="34" charset="-122"/>
                <a:ea typeface="PingFang SC" panose="020B0400000000000000" pitchFamily="34" charset="-122"/>
              </a:rPr>
              <a:t> 灯光定位</a:t>
            </a:r>
          </a:p>
        </p:txBody>
      </p:sp>
      <p:pic>
        <p:nvPicPr>
          <p:cNvPr id="74" name="图片 73">
            <a:extLst>
              <a:ext uri="{FF2B5EF4-FFF2-40B4-BE49-F238E27FC236}">
                <a16:creationId xmlns:a16="http://schemas.microsoft.com/office/drawing/2014/main" id="{2E4E954A-5F7E-4F47-862E-21CCCDACE8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9662280" y="4267668"/>
            <a:ext cx="621586" cy="543497"/>
          </a:xfrm>
          <a:prstGeom prst="rect">
            <a:avLst/>
          </a:prstGeom>
        </p:spPr>
      </p:pic>
    </p:spTree>
    <p:extLst>
      <p:ext uri="{BB962C8B-B14F-4D97-AF65-F5344CB8AC3E}">
        <p14:creationId xmlns:p14="http://schemas.microsoft.com/office/powerpoint/2010/main" val="41580097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立方体 3">
            <a:extLst>
              <a:ext uri="{FF2B5EF4-FFF2-40B4-BE49-F238E27FC236}">
                <a16:creationId xmlns:a16="http://schemas.microsoft.com/office/drawing/2014/main" id="{D4F9483F-6364-BE41-8F56-C0B76E7D4012}"/>
              </a:ext>
            </a:extLst>
          </p:cNvPr>
          <p:cNvSpPr/>
          <p:nvPr/>
        </p:nvSpPr>
        <p:spPr>
          <a:xfrm>
            <a:off x="1646315" y="1320800"/>
            <a:ext cx="9549610" cy="3191933"/>
          </a:xfrm>
          <a:prstGeom prst="cube">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a:extLst>
              <a:ext uri="{FF2B5EF4-FFF2-40B4-BE49-F238E27FC236}">
                <a16:creationId xmlns:a16="http://schemas.microsoft.com/office/drawing/2014/main" id="{12B5A74F-A282-BB45-98A8-1ACD7C5ED47E}"/>
              </a:ext>
            </a:extLst>
          </p:cNvPr>
          <p:cNvSpPr/>
          <p:nvPr/>
        </p:nvSpPr>
        <p:spPr>
          <a:xfrm>
            <a:off x="1646315" y="4512732"/>
            <a:ext cx="792085" cy="316653"/>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77305ADE-39FC-1C4D-857B-8206FFC587C9}"/>
              </a:ext>
            </a:extLst>
          </p:cNvPr>
          <p:cNvSpPr/>
          <p:nvPr/>
        </p:nvSpPr>
        <p:spPr>
          <a:xfrm>
            <a:off x="2438399" y="4512732"/>
            <a:ext cx="792085" cy="316653"/>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43172ACE-B486-5349-9719-C5868C8AC0E6}"/>
              </a:ext>
            </a:extLst>
          </p:cNvPr>
          <p:cNvSpPr/>
          <p:nvPr/>
        </p:nvSpPr>
        <p:spPr>
          <a:xfrm>
            <a:off x="3230483" y="4512732"/>
            <a:ext cx="792085" cy="316653"/>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0DC6E684-0EF5-6C44-8410-358E5905C54E}"/>
              </a:ext>
            </a:extLst>
          </p:cNvPr>
          <p:cNvSpPr/>
          <p:nvPr/>
        </p:nvSpPr>
        <p:spPr>
          <a:xfrm>
            <a:off x="4022567" y="4512732"/>
            <a:ext cx="792085" cy="316653"/>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 name="矩形 11">
            <a:extLst>
              <a:ext uri="{FF2B5EF4-FFF2-40B4-BE49-F238E27FC236}">
                <a16:creationId xmlns:a16="http://schemas.microsoft.com/office/drawing/2014/main" id="{4AE2ADDF-027F-6E46-A387-7B568E991EF2}"/>
              </a:ext>
            </a:extLst>
          </p:cNvPr>
          <p:cNvSpPr/>
          <p:nvPr/>
        </p:nvSpPr>
        <p:spPr>
          <a:xfrm>
            <a:off x="4814651" y="4512732"/>
            <a:ext cx="792085" cy="316653"/>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67C0EC8C-7910-F849-AD27-830D9136A659}"/>
              </a:ext>
            </a:extLst>
          </p:cNvPr>
          <p:cNvSpPr/>
          <p:nvPr/>
        </p:nvSpPr>
        <p:spPr>
          <a:xfrm>
            <a:off x="5606735" y="4512732"/>
            <a:ext cx="792085" cy="316653"/>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a:extLst>
              <a:ext uri="{FF2B5EF4-FFF2-40B4-BE49-F238E27FC236}">
                <a16:creationId xmlns:a16="http://schemas.microsoft.com/office/drawing/2014/main" id="{17AC6077-5BD0-C944-8BA7-C01169E4C0FF}"/>
              </a:ext>
            </a:extLst>
          </p:cNvPr>
          <p:cNvSpPr/>
          <p:nvPr/>
        </p:nvSpPr>
        <p:spPr>
          <a:xfrm>
            <a:off x="6398819" y="4512732"/>
            <a:ext cx="792085" cy="316653"/>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id="{72876E07-CC90-1943-B29F-B550133F732D}"/>
              </a:ext>
            </a:extLst>
          </p:cNvPr>
          <p:cNvSpPr/>
          <p:nvPr/>
        </p:nvSpPr>
        <p:spPr>
          <a:xfrm>
            <a:off x="7190903" y="4512732"/>
            <a:ext cx="792085" cy="316653"/>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5" name="矩形 34">
            <a:extLst>
              <a:ext uri="{FF2B5EF4-FFF2-40B4-BE49-F238E27FC236}">
                <a16:creationId xmlns:a16="http://schemas.microsoft.com/office/drawing/2014/main" id="{C89088F2-48E6-D24F-BAC3-B63D6303912B}"/>
              </a:ext>
            </a:extLst>
          </p:cNvPr>
          <p:cNvSpPr/>
          <p:nvPr/>
        </p:nvSpPr>
        <p:spPr>
          <a:xfrm>
            <a:off x="7982987" y="4512732"/>
            <a:ext cx="792085" cy="316653"/>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矩形 36">
            <a:extLst>
              <a:ext uri="{FF2B5EF4-FFF2-40B4-BE49-F238E27FC236}">
                <a16:creationId xmlns:a16="http://schemas.microsoft.com/office/drawing/2014/main" id="{14D5CD87-F556-F046-A14B-957790849FDD}"/>
              </a:ext>
            </a:extLst>
          </p:cNvPr>
          <p:cNvSpPr/>
          <p:nvPr/>
        </p:nvSpPr>
        <p:spPr>
          <a:xfrm>
            <a:off x="8775071" y="4512732"/>
            <a:ext cx="792085" cy="316653"/>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矩形 38">
            <a:extLst>
              <a:ext uri="{FF2B5EF4-FFF2-40B4-BE49-F238E27FC236}">
                <a16:creationId xmlns:a16="http://schemas.microsoft.com/office/drawing/2014/main" id="{E9697A56-B962-D44D-8899-FCDF0458F70D}"/>
              </a:ext>
            </a:extLst>
          </p:cNvPr>
          <p:cNvSpPr/>
          <p:nvPr/>
        </p:nvSpPr>
        <p:spPr>
          <a:xfrm>
            <a:off x="9567155" y="4512732"/>
            <a:ext cx="792085" cy="316653"/>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5" name="立方体 44">
            <a:extLst>
              <a:ext uri="{FF2B5EF4-FFF2-40B4-BE49-F238E27FC236}">
                <a16:creationId xmlns:a16="http://schemas.microsoft.com/office/drawing/2014/main" id="{A0D6815E-8B7A-3543-935D-D18C8EB7AF74}"/>
              </a:ext>
            </a:extLst>
          </p:cNvPr>
          <p:cNvSpPr/>
          <p:nvPr/>
        </p:nvSpPr>
        <p:spPr>
          <a:xfrm>
            <a:off x="2723660" y="2305794"/>
            <a:ext cx="198347" cy="2167467"/>
          </a:xfrm>
          <a:prstGeom prst="cube">
            <a:avLst/>
          </a:prstGeom>
          <a:noFill/>
          <a:ln>
            <a:solidFill>
              <a:srgbClr val="73F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立方体 46">
            <a:extLst>
              <a:ext uri="{FF2B5EF4-FFF2-40B4-BE49-F238E27FC236}">
                <a16:creationId xmlns:a16="http://schemas.microsoft.com/office/drawing/2014/main" id="{B2CE1B1E-DD52-1C43-9AFD-6F83D16E9B9C}"/>
              </a:ext>
            </a:extLst>
          </p:cNvPr>
          <p:cNvSpPr/>
          <p:nvPr/>
        </p:nvSpPr>
        <p:spPr>
          <a:xfrm>
            <a:off x="3568539" y="2321035"/>
            <a:ext cx="198347" cy="2167467"/>
          </a:xfrm>
          <a:prstGeom prst="cube">
            <a:avLst/>
          </a:prstGeom>
          <a:noFill/>
          <a:ln>
            <a:solidFill>
              <a:srgbClr val="FFF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立方体 48">
            <a:extLst>
              <a:ext uri="{FF2B5EF4-FFF2-40B4-BE49-F238E27FC236}">
                <a16:creationId xmlns:a16="http://schemas.microsoft.com/office/drawing/2014/main" id="{C39117AF-A5DA-0248-80C3-CB32854B7FA6}"/>
              </a:ext>
            </a:extLst>
          </p:cNvPr>
          <p:cNvSpPr/>
          <p:nvPr/>
        </p:nvSpPr>
        <p:spPr>
          <a:xfrm>
            <a:off x="4346113" y="2305794"/>
            <a:ext cx="198347" cy="2167467"/>
          </a:xfrm>
          <a:prstGeom prst="cube">
            <a:avLst/>
          </a:prstGeom>
          <a:noFill/>
          <a:ln>
            <a:solidFill>
              <a:srgbClr val="FF8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立方体 50">
            <a:extLst>
              <a:ext uri="{FF2B5EF4-FFF2-40B4-BE49-F238E27FC236}">
                <a16:creationId xmlns:a16="http://schemas.microsoft.com/office/drawing/2014/main" id="{E85AEFA1-6111-EA4B-AE66-7B6ACA4D70EE}"/>
              </a:ext>
            </a:extLst>
          </p:cNvPr>
          <p:cNvSpPr/>
          <p:nvPr/>
        </p:nvSpPr>
        <p:spPr>
          <a:xfrm>
            <a:off x="5063825" y="2298173"/>
            <a:ext cx="198347" cy="2167467"/>
          </a:xfrm>
          <a:prstGeom prst="cube">
            <a:avLst/>
          </a:prstGeom>
          <a:noFill/>
          <a:ln>
            <a:solidFill>
              <a:srgbClr val="943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立方体 52">
            <a:extLst>
              <a:ext uri="{FF2B5EF4-FFF2-40B4-BE49-F238E27FC236}">
                <a16:creationId xmlns:a16="http://schemas.microsoft.com/office/drawing/2014/main" id="{BB27F474-27B3-E74B-80D2-99285F0D8E47}"/>
              </a:ext>
            </a:extLst>
          </p:cNvPr>
          <p:cNvSpPr/>
          <p:nvPr/>
        </p:nvSpPr>
        <p:spPr>
          <a:xfrm>
            <a:off x="5908704" y="2313414"/>
            <a:ext cx="198347" cy="2167467"/>
          </a:xfrm>
          <a:prstGeom prst="cube">
            <a:avLst/>
          </a:prstGeom>
          <a:noFill/>
          <a:ln>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立方体 54">
            <a:extLst>
              <a:ext uri="{FF2B5EF4-FFF2-40B4-BE49-F238E27FC236}">
                <a16:creationId xmlns:a16="http://schemas.microsoft.com/office/drawing/2014/main" id="{2DBC805C-7066-FE4A-8C98-1865E18B4C35}"/>
              </a:ext>
            </a:extLst>
          </p:cNvPr>
          <p:cNvSpPr/>
          <p:nvPr/>
        </p:nvSpPr>
        <p:spPr>
          <a:xfrm>
            <a:off x="6686278" y="2298173"/>
            <a:ext cx="198347" cy="2167467"/>
          </a:xfrm>
          <a:prstGeom prst="cube">
            <a:avLst/>
          </a:prstGeom>
          <a:noFill/>
          <a:ln>
            <a:solidFill>
              <a:srgbClr val="009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立方体 56">
            <a:extLst>
              <a:ext uri="{FF2B5EF4-FFF2-40B4-BE49-F238E27FC236}">
                <a16:creationId xmlns:a16="http://schemas.microsoft.com/office/drawing/2014/main" id="{0F54740F-7887-1C46-BFF5-770E1F465DCC}"/>
              </a:ext>
            </a:extLst>
          </p:cNvPr>
          <p:cNvSpPr/>
          <p:nvPr/>
        </p:nvSpPr>
        <p:spPr>
          <a:xfrm>
            <a:off x="7491336" y="2298173"/>
            <a:ext cx="198347" cy="2167467"/>
          </a:xfrm>
          <a:prstGeom prst="cube">
            <a:avLst/>
          </a:prstGeom>
          <a:noFill/>
          <a:ln>
            <a:solidFill>
              <a:srgbClr val="73F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立方体 58">
            <a:extLst>
              <a:ext uri="{FF2B5EF4-FFF2-40B4-BE49-F238E27FC236}">
                <a16:creationId xmlns:a16="http://schemas.microsoft.com/office/drawing/2014/main" id="{ABF0BA68-DC82-F945-9665-40A19D07F041}"/>
              </a:ext>
            </a:extLst>
          </p:cNvPr>
          <p:cNvSpPr/>
          <p:nvPr/>
        </p:nvSpPr>
        <p:spPr>
          <a:xfrm>
            <a:off x="8336215" y="2313414"/>
            <a:ext cx="198347" cy="2167467"/>
          </a:xfrm>
          <a:prstGeom prst="cube">
            <a:avLst/>
          </a:prstGeom>
          <a:noFill/>
          <a:ln>
            <a:solidFill>
              <a:srgbClr val="FF7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立方体 60">
            <a:extLst>
              <a:ext uri="{FF2B5EF4-FFF2-40B4-BE49-F238E27FC236}">
                <a16:creationId xmlns:a16="http://schemas.microsoft.com/office/drawing/2014/main" id="{0CA13D4C-6F6B-9A4D-9488-D7A277464428}"/>
              </a:ext>
            </a:extLst>
          </p:cNvPr>
          <p:cNvSpPr/>
          <p:nvPr/>
        </p:nvSpPr>
        <p:spPr>
          <a:xfrm>
            <a:off x="9113789" y="2298173"/>
            <a:ext cx="198347" cy="2167467"/>
          </a:xfrm>
          <a:prstGeom prst="cube">
            <a:avLst/>
          </a:prstGeom>
          <a:noFill/>
          <a:ln>
            <a:solidFill>
              <a:srgbClr val="FF8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立方体 62">
            <a:extLst>
              <a:ext uri="{FF2B5EF4-FFF2-40B4-BE49-F238E27FC236}">
                <a16:creationId xmlns:a16="http://schemas.microsoft.com/office/drawing/2014/main" id="{EC99F1D7-355A-9D44-8C6E-4D6B3433D63F}"/>
              </a:ext>
            </a:extLst>
          </p:cNvPr>
          <p:cNvSpPr/>
          <p:nvPr/>
        </p:nvSpPr>
        <p:spPr>
          <a:xfrm>
            <a:off x="9886978" y="2321712"/>
            <a:ext cx="198347" cy="2167467"/>
          </a:xfrm>
          <a:prstGeom prst="cube">
            <a:avLst/>
          </a:prstGeom>
          <a:noFill/>
          <a:ln>
            <a:solidFill>
              <a:srgbClr val="FFF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立方体 64">
            <a:extLst>
              <a:ext uri="{FF2B5EF4-FFF2-40B4-BE49-F238E27FC236}">
                <a16:creationId xmlns:a16="http://schemas.microsoft.com/office/drawing/2014/main" id="{DE061725-BCCD-FA4C-8091-DCFC6BDC4042}"/>
              </a:ext>
            </a:extLst>
          </p:cNvPr>
          <p:cNvSpPr/>
          <p:nvPr/>
        </p:nvSpPr>
        <p:spPr>
          <a:xfrm>
            <a:off x="1921854" y="2313413"/>
            <a:ext cx="198347" cy="2167467"/>
          </a:xfrm>
          <a:prstGeom prst="cube">
            <a:avLst/>
          </a:prstGeom>
          <a:noFill/>
          <a:ln>
            <a:solidFill>
              <a:srgbClr val="FF8A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平行四边形 66">
            <a:extLst>
              <a:ext uri="{FF2B5EF4-FFF2-40B4-BE49-F238E27FC236}">
                <a16:creationId xmlns:a16="http://schemas.microsoft.com/office/drawing/2014/main" id="{E064D7EF-B5F0-5E41-8F2E-75D27E7AFB57}"/>
              </a:ext>
            </a:extLst>
          </p:cNvPr>
          <p:cNvSpPr/>
          <p:nvPr/>
        </p:nvSpPr>
        <p:spPr>
          <a:xfrm rot="18884343">
            <a:off x="9370153" y="2083752"/>
            <a:ext cx="2843331" cy="1688553"/>
          </a:xfrm>
          <a:prstGeom prst="parallelogram">
            <a:avLst>
              <a:gd name="adj" fmla="val 99780"/>
            </a:avLst>
          </a:prstGeom>
          <a:solidFill>
            <a:srgbClr val="FFF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EEAB8356-118C-1D48-A970-DB4BABE3F60C}"/>
              </a:ext>
            </a:extLst>
          </p:cNvPr>
          <p:cNvSpPr txBox="1"/>
          <p:nvPr/>
        </p:nvSpPr>
        <p:spPr>
          <a:xfrm>
            <a:off x="450208" y="253060"/>
            <a:ext cx="1988191" cy="316653"/>
          </a:xfrm>
          <a:prstGeom prst="rect">
            <a:avLst/>
          </a:prstGeom>
          <a:noFill/>
        </p:spPr>
        <p:txBody>
          <a:bodyPr wrap="square" rtlCol="0">
            <a:spAutoFit/>
          </a:bodyPr>
          <a:lstStyle/>
          <a:p>
            <a:pPr algn="ctr"/>
            <a:r>
              <a:rPr kumimoji="1" lang="zh-CN" altLang="en-US" sz="1400" dirty="0">
                <a:solidFill>
                  <a:srgbClr val="FF40FF"/>
                </a:solidFill>
                <a:latin typeface="PingFang SC" panose="020B0400000000000000" pitchFamily="34" charset="-122"/>
                <a:ea typeface="PingFang SC" panose="020B0400000000000000" pitchFamily="34" charset="-122"/>
              </a:rPr>
              <a:t>封面滚动 </a:t>
            </a:r>
            <a:r>
              <a:rPr kumimoji="1" lang="en-US" altLang="zh-CN" sz="1400" dirty="0">
                <a:solidFill>
                  <a:srgbClr val="FF40FF"/>
                </a:solidFill>
                <a:latin typeface="PingFang SC" panose="020B0400000000000000" pitchFamily="34" charset="-122"/>
                <a:ea typeface="PingFang SC" panose="020B0400000000000000" pitchFamily="34" charset="-122"/>
              </a:rPr>
              <a:t>&amp;</a:t>
            </a:r>
            <a:r>
              <a:rPr kumimoji="1" lang="zh-CN" altLang="en-US" sz="1400" dirty="0">
                <a:solidFill>
                  <a:srgbClr val="FF40FF"/>
                </a:solidFill>
                <a:latin typeface="PingFang SC" panose="020B0400000000000000" pitchFamily="34" charset="-122"/>
                <a:ea typeface="PingFang SC" panose="020B0400000000000000" pitchFamily="34" charset="-122"/>
              </a:rPr>
              <a:t> 灯光定位</a:t>
            </a:r>
          </a:p>
        </p:txBody>
      </p:sp>
      <p:pic>
        <p:nvPicPr>
          <p:cNvPr id="32" name="图片 31">
            <a:extLst>
              <a:ext uri="{FF2B5EF4-FFF2-40B4-BE49-F238E27FC236}">
                <a16:creationId xmlns:a16="http://schemas.microsoft.com/office/drawing/2014/main" id="{EF2E1778-BCA7-C04F-A8DD-7EC2638037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8907325" y="4250686"/>
            <a:ext cx="621586" cy="543497"/>
          </a:xfrm>
          <a:prstGeom prst="rect">
            <a:avLst/>
          </a:prstGeom>
        </p:spPr>
      </p:pic>
      <p:sp>
        <p:nvSpPr>
          <p:cNvPr id="9" name="椭圆 8">
            <a:extLst>
              <a:ext uri="{FF2B5EF4-FFF2-40B4-BE49-F238E27FC236}">
                <a16:creationId xmlns:a16="http://schemas.microsoft.com/office/drawing/2014/main" id="{DD2B2FB2-0F3D-8947-9E64-2C1F5D68A67C}"/>
              </a:ext>
            </a:extLst>
          </p:cNvPr>
          <p:cNvSpPr/>
          <p:nvPr/>
        </p:nvSpPr>
        <p:spPr>
          <a:xfrm>
            <a:off x="9113790" y="5089167"/>
            <a:ext cx="198346" cy="198346"/>
          </a:xfrm>
          <a:prstGeom prst="ellipse">
            <a:avLst/>
          </a:prstGeom>
          <a:solidFill>
            <a:srgbClr val="FFFC00"/>
          </a:solidFill>
          <a:ln>
            <a:noFill/>
          </a:ln>
          <a:effectLst>
            <a:glow rad="86412">
              <a:schemeClr val="accent4">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2943229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BB7920A2-24A7-FB4C-87EA-11CBFF1A25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703" y="50204"/>
            <a:ext cx="10631819" cy="6858000"/>
          </a:xfrm>
          <a:prstGeom prst="rect">
            <a:avLst/>
          </a:prstGeom>
        </p:spPr>
      </p:pic>
      <p:pic>
        <p:nvPicPr>
          <p:cNvPr id="10" name="图片 9">
            <a:extLst>
              <a:ext uri="{FF2B5EF4-FFF2-40B4-BE49-F238E27FC236}">
                <a16:creationId xmlns:a16="http://schemas.microsoft.com/office/drawing/2014/main" id="{79840CA6-0B89-2E43-B5E1-486D063B95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2650" y="3336568"/>
            <a:ext cx="621586" cy="543497"/>
          </a:xfrm>
          <a:prstGeom prst="rect">
            <a:avLst/>
          </a:prstGeom>
        </p:spPr>
      </p:pic>
      <p:pic>
        <p:nvPicPr>
          <p:cNvPr id="11" name="图片 10">
            <a:extLst>
              <a:ext uri="{FF2B5EF4-FFF2-40B4-BE49-F238E27FC236}">
                <a16:creationId xmlns:a16="http://schemas.microsoft.com/office/drawing/2014/main" id="{6A841CF3-7407-8D47-843D-411C1BE2C3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3443" y="3336568"/>
            <a:ext cx="1735083" cy="1735083"/>
          </a:xfrm>
          <a:prstGeom prst="rect">
            <a:avLst/>
          </a:prstGeom>
        </p:spPr>
      </p:pic>
    </p:spTree>
    <p:extLst>
      <p:ext uri="{BB962C8B-B14F-4D97-AF65-F5344CB8AC3E}">
        <p14:creationId xmlns:p14="http://schemas.microsoft.com/office/powerpoint/2010/main" val="5981531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BB7920A2-24A7-FB4C-87EA-11CBFF1A25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703" y="50204"/>
            <a:ext cx="10631819" cy="6858000"/>
          </a:xfrm>
          <a:prstGeom prst="rect">
            <a:avLst/>
          </a:prstGeom>
        </p:spPr>
      </p:pic>
      <p:pic>
        <p:nvPicPr>
          <p:cNvPr id="11" name="图片 10">
            <a:extLst>
              <a:ext uri="{FF2B5EF4-FFF2-40B4-BE49-F238E27FC236}">
                <a16:creationId xmlns:a16="http://schemas.microsoft.com/office/drawing/2014/main" id="{6A841CF3-7407-8D47-843D-411C1BE2C3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601" y="2882925"/>
            <a:ext cx="868928" cy="868928"/>
          </a:xfrm>
          <a:prstGeom prst="rect">
            <a:avLst/>
          </a:prstGeom>
        </p:spPr>
      </p:pic>
      <p:pic>
        <p:nvPicPr>
          <p:cNvPr id="17" name="图片 16">
            <a:extLst>
              <a:ext uri="{FF2B5EF4-FFF2-40B4-BE49-F238E27FC236}">
                <a16:creationId xmlns:a16="http://schemas.microsoft.com/office/drawing/2014/main" id="{76D645AC-7065-E349-9620-D433FF56EE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2943" y="2773892"/>
            <a:ext cx="621586" cy="543497"/>
          </a:xfrm>
          <a:prstGeom prst="rect">
            <a:avLst/>
          </a:prstGeom>
        </p:spPr>
      </p:pic>
    </p:spTree>
    <p:extLst>
      <p:ext uri="{BB962C8B-B14F-4D97-AF65-F5344CB8AC3E}">
        <p14:creationId xmlns:p14="http://schemas.microsoft.com/office/powerpoint/2010/main" val="14413145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4961A2B-5B86-7F4A-BBC1-DCA0D8B970D2}"/>
              </a:ext>
            </a:extLst>
          </p:cNvPr>
          <p:cNvSpPr/>
          <p:nvPr/>
        </p:nvSpPr>
        <p:spPr>
          <a:xfrm>
            <a:off x="450208" y="856277"/>
            <a:ext cx="1404017" cy="5145437"/>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panose="020B0400000000000000" pitchFamily="34" charset="-122"/>
              <a:ea typeface="PingFang SC" panose="020B0400000000000000" pitchFamily="34" charset="-122"/>
            </a:endParaRPr>
          </a:p>
        </p:txBody>
      </p:sp>
      <p:sp>
        <p:nvSpPr>
          <p:cNvPr id="13" name="矩形 12">
            <a:extLst>
              <a:ext uri="{FF2B5EF4-FFF2-40B4-BE49-F238E27FC236}">
                <a16:creationId xmlns:a16="http://schemas.microsoft.com/office/drawing/2014/main" id="{E86199C4-7087-EE47-AA03-10A85347F08D}"/>
              </a:ext>
            </a:extLst>
          </p:cNvPr>
          <p:cNvSpPr/>
          <p:nvPr/>
        </p:nvSpPr>
        <p:spPr>
          <a:xfrm>
            <a:off x="2813604" y="856277"/>
            <a:ext cx="1404017" cy="5145437"/>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panose="020B0400000000000000" pitchFamily="34" charset="-122"/>
              <a:ea typeface="PingFang SC" panose="020B0400000000000000" pitchFamily="34" charset="-122"/>
            </a:endParaRPr>
          </a:p>
        </p:txBody>
      </p:sp>
      <p:sp>
        <p:nvSpPr>
          <p:cNvPr id="15" name="矩形 14">
            <a:extLst>
              <a:ext uri="{FF2B5EF4-FFF2-40B4-BE49-F238E27FC236}">
                <a16:creationId xmlns:a16="http://schemas.microsoft.com/office/drawing/2014/main" id="{4D585AC6-8C21-0640-B7AE-7161720DBD51}"/>
              </a:ext>
            </a:extLst>
          </p:cNvPr>
          <p:cNvSpPr/>
          <p:nvPr/>
        </p:nvSpPr>
        <p:spPr>
          <a:xfrm>
            <a:off x="5393991" y="906640"/>
            <a:ext cx="1404017" cy="5145437"/>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panose="020B0400000000000000" pitchFamily="34" charset="-122"/>
              <a:ea typeface="PingFang SC" panose="020B0400000000000000" pitchFamily="34" charset="-122"/>
            </a:endParaRPr>
          </a:p>
        </p:txBody>
      </p:sp>
      <p:sp>
        <p:nvSpPr>
          <p:cNvPr id="17" name="矩形 16">
            <a:extLst>
              <a:ext uri="{FF2B5EF4-FFF2-40B4-BE49-F238E27FC236}">
                <a16:creationId xmlns:a16="http://schemas.microsoft.com/office/drawing/2014/main" id="{51A4CBED-F9B5-ED42-910B-B2C598267054}"/>
              </a:ext>
            </a:extLst>
          </p:cNvPr>
          <p:cNvSpPr/>
          <p:nvPr/>
        </p:nvSpPr>
        <p:spPr>
          <a:xfrm>
            <a:off x="7974419" y="856279"/>
            <a:ext cx="1404017" cy="5145437"/>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panose="020B0400000000000000" pitchFamily="34" charset="-122"/>
              <a:ea typeface="PingFang SC" panose="020B0400000000000000" pitchFamily="34" charset="-122"/>
            </a:endParaRPr>
          </a:p>
        </p:txBody>
      </p:sp>
      <p:sp>
        <p:nvSpPr>
          <p:cNvPr id="19" name="矩形 18">
            <a:extLst>
              <a:ext uri="{FF2B5EF4-FFF2-40B4-BE49-F238E27FC236}">
                <a16:creationId xmlns:a16="http://schemas.microsoft.com/office/drawing/2014/main" id="{D9617E53-B120-064A-B0CA-D745EE861D65}"/>
              </a:ext>
            </a:extLst>
          </p:cNvPr>
          <p:cNvSpPr/>
          <p:nvPr/>
        </p:nvSpPr>
        <p:spPr>
          <a:xfrm>
            <a:off x="10337774" y="856276"/>
            <a:ext cx="1404017" cy="5145437"/>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panose="020B0400000000000000" pitchFamily="34" charset="-122"/>
              <a:ea typeface="PingFang SC" panose="020B0400000000000000" pitchFamily="34" charset="-122"/>
            </a:endParaRPr>
          </a:p>
        </p:txBody>
      </p:sp>
      <p:sp>
        <p:nvSpPr>
          <p:cNvPr id="6" name="椭圆 5">
            <a:extLst>
              <a:ext uri="{FF2B5EF4-FFF2-40B4-BE49-F238E27FC236}">
                <a16:creationId xmlns:a16="http://schemas.microsoft.com/office/drawing/2014/main" id="{10C2CF03-F44E-E54A-9B7A-16EEBD0ECB88}"/>
              </a:ext>
            </a:extLst>
          </p:cNvPr>
          <p:cNvSpPr/>
          <p:nvPr/>
        </p:nvSpPr>
        <p:spPr>
          <a:xfrm>
            <a:off x="6044733" y="4148892"/>
            <a:ext cx="145361" cy="145361"/>
          </a:xfrm>
          <a:prstGeom prst="ellipse">
            <a:avLst/>
          </a:prstGeom>
          <a:solidFill>
            <a:srgbClr val="FFFC00"/>
          </a:solidFill>
          <a:ln>
            <a:noFill/>
          </a:ln>
          <a:effectLst>
            <a:glow rad="86412">
              <a:schemeClr val="accent4">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panose="020B0400000000000000" pitchFamily="34" charset="-122"/>
              <a:ea typeface="PingFang SC" panose="020B0400000000000000" pitchFamily="34" charset="-122"/>
            </a:endParaRPr>
          </a:p>
        </p:txBody>
      </p:sp>
      <p:sp>
        <p:nvSpPr>
          <p:cNvPr id="8" name="椭圆 7">
            <a:extLst>
              <a:ext uri="{FF2B5EF4-FFF2-40B4-BE49-F238E27FC236}">
                <a16:creationId xmlns:a16="http://schemas.microsoft.com/office/drawing/2014/main" id="{62474846-E750-6349-9D97-FF40830B097C}"/>
              </a:ext>
            </a:extLst>
          </p:cNvPr>
          <p:cNvSpPr/>
          <p:nvPr/>
        </p:nvSpPr>
        <p:spPr>
          <a:xfrm>
            <a:off x="6044733" y="4162472"/>
            <a:ext cx="145361" cy="145361"/>
          </a:xfrm>
          <a:prstGeom prst="ellipse">
            <a:avLst/>
          </a:prstGeom>
          <a:solidFill>
            <a:srgbClr val="FFFC00"/>
          </a:solidFill>
          <a:ln>
            <a:noFill/>
          </a:ln>
          <a:effectLst>
            <a:glow rad="86412">
              <a:schemeClr val="accent4">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panose="020B0400000000000000" pitchFamily="34" charset="-122"/>
              <a:ea typeface="PingFang SC" panose="020B0400000000000000" pitchFamily="34" charset="-122"/>
            </a:endParaRPr>
          </a:p>
        </p:txBody>
      </p:sp>
      <p:sp>
        <p:nvSpPr>
          <p:cNvPr id="9" name="椭圆 8">
            <a:extLst>
              <a:ext uri="{FF2B5EF4-FFF2-40B4-BE49-F238E27FC236}">
                <a16:creationId xmlns:a16="http://schemas.microsoft.com/office/drawing/2014/main" id="{0F514B66-FFD5-444F-BDCF-819E69C69935}"/>
              </a:ext>
            </a:extLst>
          </p:cNvPr>
          <p:cNvSpPr/>
          <p:nvPr/>
        </p:nvSpPr>
        <p:spPr>
          <a:xfrm>
            <a:off x="6035953" y="4162473"/>
            <a:ext cx="145361" cy="145361"/>
          </a:xfrm>
          <a:prstGeom prst="ellipse">
            <a:avLst/>
          </a:prstGeom>
          <a:solidFill>
            <a:srgbClr val="FFFC00"/>
          </a:solidFill>
          <a:ln>
            <a:noFill/>
          </a:ln>
          <a:effectLst>
            <a:glow rad="86412">
              <a:schemeClr val="accent4">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panose="020B0400000000000000" pitchFamily="34" charset="-122"/>
              <a:ea typeface="PingFang SC" panose="020B0400000000000000" pitchFamily="34" charset="-122"/>
            </a:endParaRPr>
          </a:p>
        </p:txBody>
      </p:sp>
      <p:sp>
        <p:nvSpPr>
          <p:cNvPr id="10" name="椭圆 9">
            <a:extLst>
              <a:ext uri="{FF2B5EF4-FFF2-40B4-BE49-F238E27FC236}">
                <a16:creationId xmlns:a16="http://schemas.microsoft.com/office/drawing/2014/main" id="{D31D8EB3-9204-A34B-96E3-1CF30873EEB6}"/>
              </a:ext>
            </a:extLst>
          </p:cNvPr>
          <p:cNvSpPr/>
          <p:nvPr/>
        </p:nvSpPr>
        <p:spPr>
          <a:xfrm>
            <a:off x="6052074" y="4151806"/>
            <a:ext cx="145361" cy="145361"/>
          </a:xfrm>
          <a:prstGeom prst="ellipse">
            <a:avLst/>
          </a:prstGeom>
          <a:solidFill>
            <a:srgbClr val="FFFC00"/>
          </a:solidFill>
          <a:ln>
            <a:noFill/>
          </a:ln>
          <a:effectLst>
            <a:glow rad="86412">
              <a:schemeClr val="accent4">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panose="020B0400000000000000" pitchFamily="34" charset="-122"/>
              <a:ea typeface="PingFang SC" panose="020B0400000000000000" pitchFamily="34" charset="-122"/>
            </a:endParaRPr>
          </a:p>
        </p:txBody>
      </p:sp>
      <p:sp>
        <p:nvSpPr>
          <p:cNvPr id="11" name="椭圆 10">
            <a:extLst>
              <a:ext uri="{FF2B5EF4-FFF2-40B4-BE49-F238E27FC236}">
                <a16:creationId xmlns:a16="http://schemas.microsoft.com/office/drawing/2014/main" id="{9FC496DC-0A36-FB42-BB1C-91E1FD6CC3F0}"/>
              </a:ext>
            </a:extLst>
          </p:cNvPr>
          <p:cNvSpPr/>
          <p:nvPr/>
        </p:nvSpPr>
        <p:spPr>
          <a:xfrm>
            <a:off x="6052073" y="4134585"/>
            <a:ext cx="145361" cy="145361"/>
          </a:xfrm>
          <a:prstGeom prst="ellipse">
            <a:avLst/>
          </a:prstGeom>
          <a:solidFill>
            <a:srgbClr val="FFFC00"/>
          </a:solidFill>
          <a:ln>
            <a:noFill/>
          </a:ln>
          <a:effectLst>
            <a:glow rad="86412">
              <a:schemeClr val="accent4">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panose="020B0400000000000000" pitchFamily="34" charset="-122"/>
              <a:ea typeface="PingFang SC" panose="020B0400000000000000" pitchFamily="34" charset="-122"/>
            </a:endParaRPr>
          </a:p>
        </p:txBody>
      </p:sp>
      <p:sp>
        <p:nvSpPr>
          <p:cNvPr id="12" name="椭圆 11">
            <a:extLst>
              <a:ext uri="{FF2B5EF4-FFF2-40B4-BE49-F238E27FC236}">
                <a16:creationId xmlns:a16="http://schemas.microsoft.com/office/drawing/2014/main" id="{485250FB-35B6-E643-B1E6-FBA7164A82AD}"/>
              </a:ext>
            </a:extLst>
          </p:cNvPr>
          <p:cNvSpPr/>
          <p:nvPr/>
        </p:nvSpPr>
        <p:spPr>
          <a:xfrm>
            <a:off x="6033517" y="4138226"/>
            <a:ext cx="145361" cy="145361"/>
          </a:xfrm>
          <a:prstGeom prst="ellipse">
            <a:avLst/>
          </a:prstGeom>
          <a:solidFill>
            <a:srgbClr val="FFFC00"/>
          </a:solidFill>
          <a:ln>
            <a:noFill/>
          </a:ln>
          <a:effectLst>
            <a:glow rad="86412">
              <a:schemeClr val="accent4">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panose="020B0400000000000000" pitchFamily="34" charset="-122"/>
              <a:ea typeface="PingFang SC" panose="020B0400000000000000" pitchFamily="34" charset="-122"/>
            </a:endParaRPr>
          </a:p>
        </p:txBody>
      </p:sp>
      <p:sp>
        <p:nvSpPr>
          <p:cNvPr id="31" name="椭圆 30">
            <a:extLst>
              <a:ext uri="{FF2B5EF4-FFF2-40B4-BE49-F238E27FC236}">
                <a16:creationId xmlns:a16="http://schemas.microsoft.com/office/drawing/2014/main" id="{25553E63-E63A-854E-BF1A-21E95E7C1B95}"/>
              </a:ext>
            </a:extLst>
          </p:cNvPr>
          <p:cNvSpPr/>
          <p:nvPr/>
        </p:nvSpPr>
        <p:spPr>
          <a:xfrm>
            <a:off x="6052073" y="4125108"/>
            <a:ext cx="145361" cy="145361"/>
          </a:xfrm>
          <a:prstGeom prst="ellipse">
            <a:avLst/>
          </a:prstGeom>
          <a:solidFill>
            <a:srgbClr val="FFFC00"/>
          </a:solidFill>
          <a:ln>
            <a:noFill/>
          </a:ln>
          <a:effectLst>
            <a:glow rad="86412">
              <a:schemeClr val="accent4">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panose="020B0400000000000000" pitchFamily="34" charset="-122"/>
              <a:ea typeface="PingFang SC" panose="020B0400000000000000" pitchFamily="34" charset="-122"/>
            </a:endParaRPr>
          </a:p>
        </p:txBody>
      </p:sp>
      <p:sp>
        <p:nvSpPr>
          <p:cNvPr id="2" name="矩形 1">
            <a:extLst>
              <a:ext uri="{FF2B5EF4-FFF2-40B4-BE49-F238E27FC236}">
                <a16:creationId xmlns:a16="http://schemas.microsoft.com/office/drawing/2014/main" id="{0048E9E4-1715-8748-9136-A5A1EF7ACF24}"/>
              </a:ext>
            </a:extLst>
          </p:cNvPr>
          <p:cNvSpPr/>
          <p:nvPr/>
        </p:nvSpPr>
        <p:spPr>
          <a:xfrm>
            <a:off x="5465057" y="3134455"/>
            <a:ext cx="1261884" cy="344903"/>
          </a:xfrm>
          <a:prstGeom prst="rect">
            <a:avLst/>
          </a:prstGeom>
        </p:spPr>
        <p:txBody>
          <a:bodyPr wrap="none">
            <a:spAutoFit/>
          </a:bodyPr>
          <a:lstStyle/>
          <a:p>
            <a:pPr algn="ctr">
              <a:lnSpc>
                <a:spcPct val="150000"/>
              </a:lnSpc>
            </a:pPr>
            <a:r>
              <a:rPr kumimoji="1" lang="en-US" altLang="zh-CN" sz="1200" dirty="0">
                <a:latin typeface="PingFang SC" panose="020B0400000000000000" pitchFamily="34" charset="-122"/>
                <a:ea typeface="PingFang SC" panose="020B0400000000000000" pitchFamily="34" charset="-122"/>
              </a:rPr>
              <a:t>《</a:t>
            </a:r>
            <a:r>
              <a:rPr kumimoji="1" lang="zh-CN" altLang="en-US" sz="1200" dirty="0">
                <a:latin typeface="PingFang SC" panose="020B0400000000000000" pitchFamily="34" charset="-122"/>
                <a:ea typeface="PingFang SC" panose="020B0400000000000000" pitchFamily="34" charset="-122"/>
              </a:rPr>
              <a:t>现代艺术史</a:t>
            </a:r>
            <a:r>
              <a:rPr kumimoji="1" lang="en-US" altLang="zh-CN" sz="1200" dirty="0">
                <a:latin typeface="PingFang SC" panose="020B0400000000000000" pitchFamily="34" charset="-122"/>
                <a:ea typeface="PingFang SC" panose="020B0400000000000000" pitchFamily="34" charset="-122"/>
              </a:rPr>
              <a:t>》</a:t>
            </a:r>
          </a:p>
        </p:txBody>
      </p:sp>
      <p:sp>
        <p:nvSpPr>
          <p:cNvPr id="4" name="文本框 3">
            <a:extLst>
              <a:ext uri="{FF2B5EF4-FFF2-40B4-BE49-F238E27FC236}">
                <a16:creationId xmlns:a16="http://schemas.microsoft.com/office/drawing/2014/main" id="{1E52D5CD-24DF-5F4A-928E-F134EC3B38CE}"/>
              </a:ext>
            </a:extLst>
          </p:cNvPr>
          <p:cNvSpPr txBox="1"/>
          <p:nvPr/>
        </p:nvSpPr>
        <p:spPr>
          <a:xfrm>
            <a:off x="450208" y="261936"/>
            <a:ext cx="1321547" cy="307777"/>
          </a:xfrm>
          <a:prstGeom prst="rect">
            <a:avLst/>
          </a:prstGeom>
          <a:noFill/>
        </p:spPr>
        <p:txBody>
          <a:bodyPr wrap="square" rtlCol="0">
            <a:spAutoFit/>
          </a:bodyPr>
          <a:lstStyle/>
          <a:p>
            <a:pPr algn="ctr"/>
            <a:r>
              <a:rPr kumimoji="1" lang="zh-CN" altLang="en-US" sz="1400" dirty="0">
                <a:solidFill>
                  <a:srgbClr val="FF40FF"/>
                </a:solidFill>
                <a:latin typeface="PingFang SC" panose="020B0400000000000000" pitchFamily="34" charset="-122"/>
                <a:ea typeface="PingFang SC" panose="020B0400000000000000" pitchFamily="34" charset="-122"/>
              </a:rPr>
              <a:t>检索相关书籍</a:t>
            </a:r>
          </a:p>
        </p:txBody>
      </p:sp>
    </p:spTree>
    <p:extLst>
      <p:ext uri="{BB962C8B-B14F-4D97-AF65-F5344CB8AC3E}">
        <p14:creationId xmlns:p14="http://schemas.microsoft.com/office/powerpoint/2010/main" val="41032243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4961A2B-5B86-7F4A-BBC1-DCA0D8B970D2}"/>
              </a:ext>
            </a:extLst>
          </p:cNvPr>
          <p:cNvSpPr/>
          <p:nvPr/>
        </p:nvSpPr>
        <p:spPr>
          <a:xfrm>
            <a:off x="450208" y="856277"/>
            <a:ext cx="1404017" cy="5145437"/>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panose="020B0400000000000000" pitchFamily="34" charset="-122"/>
              <a:ea typeface="PingFang SC" panose="020B0400000000000000" pitchFamily="34" charset="-122"/>
            </a:endParaRPr>
          </a:p>
        </p:txBody>
      </p:sp>
      <p:sp>
        <p:nvSpPr>
          <p:cNvPr id="13" name="矩形 12">
            <a:extLst>
              <a:ext uri="{FF2B5EF4-FFF2-40B4-BE49-F238E27FC236}">
                <a16:creationId xmlns:a16="http://schemas.microsoft.com/office/drawing/2014/main" id="{E86199C4-7087-EE47-AA03-10A85347F08D}"/>
              </a:ext>
            </a:extLst>
          </p:cNvPr>
          <p:cNvSpPr/>
          <p:nvPr/>
        </p:nvSpPr>
        <p:spPr>
          <a:xfrm>
            <a:off x="2813604" y="856277"/>
            <a:ext cx="1404017" cy="5145437"/>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panose="020B0400000000000000" pitchFamily="34" charset="-122"/>
              <a:ea typeface="PingFang SC" panose="020B0400000000000000" pitchFamily="34" charset="-122"/>
            </a:endParaRPr>
          </a:p>
        </p:txBody>
      </p:sp>
      <p:sp>
        <p:nvSpPr>
          <p:cNvPr id="15" name="矩形 14">
            <a:extLst>
              <a:ext uri="{FF2B5EF4-FFF2-40B4-BE49-F238E27FC236}">
                <a16:creationId xmlns:a16="http://schemas.microsoft.com/office/drawing/2014/main" id="{4D585AC6-8C21-0640-B7AE-7161720DBD51}"/>
              </a:ext>
            </a:extLst>
          </p:cNvPr>
          <p:cNvSpPr/>
          <p:nvPr/>
        </p:nvSpPr>
        <p:spPr>
          <a:xfrm>
            <a:off x="5393991" y="906640"/>
            <a:ext cx="1404017" cy="5145437"/>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panose="020B0400000000000000" pitchFamily="34" charset="-122"/>
              <a:ea typeface="PingFang SC" panose="020B0400000000000000" pitchFamily="34" charset="-122"/>
            </a:endParaRPr>
          </a:p>
        </p:txBody>
      </p:sp>
      <p:sp>
        <p:nvSpPr>
          <p:cNvPr id="17" name="矩形 16">
            <a:extLst>
              <a:ext uri="{FF2B5EF4-FFF2-40B4-BE49-F238E27FC236}">
                <a16:creationId xmlns:a16="http://schemas.microsoft.com/office/drawing/2014/main" id="{51A4CBED-F9B5-ED42-910B-B2C598267054}"/>
              </a:ext>
            </a:extLst>
          </p:cNvPr>
          <p:cNvSpPr/>
          <p:nvPr/>
        </p:nvSpPr>
        <p:spPr>
          <a:xfrm>
            <a:off x="7974419" y="856279"/>
            <a:ext cx="1404017" cy="5145437"/>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panose="020B0400000000000000" pitchFamily="34" charset="-122"/>
              <a:ea typeface="PingFang SC" panose="020B0400000000000000" pitchFamily="34" charset="-122"/>
            </a:endParaRPr>
          </a:p>
        </p:txBody>
      </p:sp>
      <p:sp>
        <p:nvSpPr>
          <p:cNvPr id="19" name="矩形 18">
            <a:extLst>
              <a:ext uri="{FF2B5EF4-FFF2-40B4-BE49-F238E27FC236}">
                <a16:creationId xmlns:a16="http://schemas.microsoft.com/office/drawing/2014/main" id="{D9617E53-B120-064A-B0CA-D745EE861D65}"/>
              </a:ext>
            </a:extLst>
          </p:cNvPr>
          <p:cNvSpPr/>
          <p:nvPr/>
        </p:nvSpPr>
        <p:spPr>
          <a:xfrm>
            <a:off x="10337774" y="856276"/>
            <a:ext cx="1404017" cy="5145437"/>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panose="020B0400000000000000" pitchFamily="34" charset="-122"/>
              <a:ea typeface="PingFang SC" panose="020B0400000000000000" pitchFamily="34" charset="-122"/>
            </a:endParaRPr>
          </a:p>
        </p:txBody>
      </p:sp>
      <p:sp>
        <p:nvSpPr>
          <p:cNvPr id="6" name="椭圆 5">
            <a:extLst>
              <a:ext uri="{FF2B5EF4-FFF2-40B4-BE49-F238E27FC236}">
                <a16:creationId xmlns:a16="http://schemas.microsoft.com/office/drawing/2014/main" id="{10C2CF03-F44E-E54A-9B7A-16EEBD0ECB88}"/>
              </a:ext>
            </a:extLst>
          </p:cNvPr>
          <p:cNvSpPr/>
          <p:nvPr/>
        </p:nvSpPr>
        <p:spPr>
          <a:xfrm>
            <a:off x="6044733" y="4148892"/>
            <a:ext cx="145361" cy="145361"/>
          </a:xfrm>
          <a:prstGeom prst="ellipse">
            <a:avLst/>
          </a:prstGeom>
          <a:solidFill>
            <a:srgbClr val="FFFC00"/>
          </a:solidFill>
          <a:ln>
            <a:noFill/>
          </a:ln>
          <a:effectLst>
            <a:glow rad="86412">
              <a:schemeClr val="accent4">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panose="020B0400000000000000" pitchFamily="34" charset="-122"/>
              <a:ea typeface="PingFang SC" panose="020B0400000000000000" pitchFamily="34" charset="-122"/>
            </a:endParaRPr>
          </a:p>
        </p:txBody>
      </p:sp>
      <p:sp>
        <p:nvSpPr>
          <p:cNvPr id="8" name="椭圆 7">
            <a:extLst>
              <a:ext uri="{FF2B5EF4-FFF2-40B4-BE49-F238E27FC236}">
                <a16:creationId xmlns:a16="http://schemas.microsoft.com/office/drawing/2014/main" id="{62474846-E750-6349-9D97-FF40830B097C}"/>
              </a:ext>
            </a:extLst>
          </p:cNvPr>
          <p:cNvSpPr/>
          <p:nvPr/>
        </p:nvSpPr>
        <p:spPr>
          <a:xfrm>
            <a:off x="6044733" y="4162472"/>
            <a:ext cx="145361" cy="145361"/>
          </a:xfrm>
          <a:prstGeom prst="ellipse">
            <a:avLst/>
          </a:prstGeom>
          <a:solidFill>
            <a:srgbClr val="FFFC00"/>
          </a:solidFill>
          <a:ln>
            <a:noFill/>
          </a:ln>
          <a:effectLst>
            <a:glow rad="86412">
              <a:schemeClr val="accent4">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panose="020B0400000000000000" pitchFamily="34" charset="-122"/>
              <a:ea typeface="PingFang SC" panose="020B0400000000000000" pitchFamily="34" charset="-122"/>
            </a:endParaRPr>
          </a:p>
        </p:txBody>
      </p:sp>
      <p:sp>
        <p:nvSpPr>
          <p:cNvPr id="9" name="椭圆 8">
            <a:extLst>
              <a:ext uri="{FF2B5EF4-FFF2-40B4-BE49-F238E27FC236}">
                <a16:creationId xmlns:a16="http://schemas.microsoft.com/office/drawing/2014/main" id="{0F514B66-FFD5-444F-BDCF-819E69C69935}"/>
              </a:ext>
            </a:extLst>
          </p:cNvPr>
          <p:cNvSpPr/>
          <p:nvPr/>
        </p:nvSpPr>
        <p:spPr>
          <a:xfrm>
            <a:off x="6035953" y="4162473"/>
            <a:ext cx="145361" cy="145361"/>
          </a:xfrm>
          <a:prstGeom prst="ellipse">
            <a:avLst/>
          </a:prstGeom>
          <a:solidFill>
            <a:srgbClr val="FFFC00"/>
          </a:solidFill>
          <a:ln>
            <a:noFill/>
          </a:ln>
          <a:effectLst>
            <a:glow rad="86412">
              <a:schemeClr val="accent4">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panose="020B0400000000000000" pitchFamily="34" charset="-122"/>
              <a:ea typeface="PingFang SC" panose="020B0400000000000000" pitchFamily="34" charset="-122"/>
            </a:endParaRPr>
          </a:p>
        </p:txBody>
      </p:sp>
      <p:sp>
        <p:nvSpPr>
          <p:cNvPr id="10" name="椭圆 9">
            <a:extLst>
              <a:ext uri="{FF2B5EF4-FFF2-40B4-BE49-F238E27FC236}">
                <a16:creationId xmlns:a16="http://schemas.microsoft.com/office/drawing/2014/main" id="{D31D8EB3-9204-A34B-96E3-1CF30873EEB6}"/>
              </a:ext>
            </a:extLst>
          </p:cNvPr>
          <p:cNvSpPr/>
          <p:nvPr/>
        </p:nvSpPr>
        <p:spPr>
          <a:xfrm>
            <a:off x="6052074" y="4151806"/>
            <a:ext cx="145361" cy="145361"/>
          </a:xfrm>
          <a:prstGeom prst="ellipse">
            <a:avLst/>
          </a:prstGeom>
          <a:solidFill>
            <a:srgbClr val="FFFC00"/>
          </a:solidFill>
          <a:ln>
            <a:noFill/>
          </a:ln>
          <a:effectLst>
            <a:glow rad="86412">
              <a:schemeClr val="accent4">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panose="020B0400000000000000" pitchFamily="34" charset="-122"/>
              <a:ea typeface="PingFang SC" panose="020B0400000000000000" pitchFamily="34" charset="-122"/>
            </a:endParaRPr>
          </a:p>
        </p:txBody>
      </p:sp>
      <p:sp>
        <p:nvSpPr>
          <p:cNvPr id="11" name="椭圆 10">
            <a:extLst>
              <a:ext uri="{FF2B5EF4-FFF2-40B4-BE49-F238E27FC236}">
                <a16:creationId xmlns:a16="http://schemas.microsoft.com/office/drawing/2014/main" id="{9FC496DC-0A36-FB42-BB1C-91E1FD6CC3F0}"/>
              </a:ext>
            </a:extLst>
          </p:cNvPr>
          <p:cNvSpPr/>
          <p:nvPr/>
        </p:nvSpPr>
        <p:spPr>
          <a:xfrm>
            <a:off x="6052073" y="4134585"/>
            <a:ext cx="145361" cy="145361"/>
          </a:xfrm>
          <a:prstGeom prst="ellipse">
            <a:avLst/>
          </a:prstGeom>
          <a:solidFill>
            <a:srgbClr val="FFFC00"/>
          </a:solidFill>
          <a:ln>
            <a:noFill/>
          </a:ln>
          <a:effectLst>
            <a:glow rad="86412">
              <a:schemeClr val="accent4">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panose="020B0400000000000000" pitchFamily="34" charset="-122"/>
              <a:ea typeface="PingFang SC" panose="020B0400000000000000" pitchFamily="34" charset="-122"/>
            </a:endParaRPr>
          </a:p>
        </p:txBody>
      </p:sp>
      <p:sp>
        <p:nvSpPr>
          <p:cNvPr id="12" name="椭圆 11">
            <a:extLst>
              <a:ext uri="{FF2B5EF4-FFF2-40B4-BE49-F238E27FC236}">
                <a16:creationId xmlns:a16="http://schemas.microsoft.com/office/drawing/2014/main" id="{485250FB-35B6-E643-B1E6-FBA7164A82AD}"/>
              </a:ext>
            </a:extLst>
          </p:cNvPr>
          <p:cNvSpPr/>
          <p:nvPr/>
        </p:nvSpPr>
        <p:spPr>
          <a:xfrm>
            <a:off x="6033517" y="4138226"/>
            <a:ext cx="145361" cy="145361"/>
          </a:xfrm>
          <a:prstGeom prst="ellipse">
            <a:avLst/>
          </a:prstGeom>
          <a:solidFill>
            <a:srgbClr val="FFFC00"/>
          </a:solidFill>
          <a:ln>
            <a:noFill/>
          </a:ln>
          <a:effectLst>
            <a:glow rad="86412">
              <a:schemeClr val="accent4">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panose="020B0400000000000000" pitchFamily="34" charset="-122"/>
              <a:ea typeface="PingFang SC" panose="020B0400000000000000" pitchFamily="34" charset="-122"/>
            </a:endParaRPr>
          </a:p>
        </p:txBody>
      </p:sp>
      <p:sp>
        <p:nvSpPr>
          <p:cNvPr id="31" name="椭圆 30">
            <a:extLst>
              <a:ext uri="{FF2B5EF4-FFF2-40B4-BE49-F238E27FC236}">
                <a16:creationId xmlns:a16="http://schemas.microsoft.com/office/drawing/2014/main" id="{25553E63-E63A-854E-BF1A-21E95E7C1B95}"/>
              </a:ext>
            </a:extLst>
          </p:cNvPr>
          <p:cNvSpPr/>
          <p:nvPr/>
        </p:nvSpPr>
        <p:spPr>
          <a:xfrm>
            <a:off x="6052073" y="4125108"/>
            <a:ext cx="145361" cy="145361"/>
          </a:xfrm>
          <a:prstGeom prst="ellipse">
            <a:avLst/>
          </a:prstGeom>
          <a:solidFill>
            <a:srgbClr val="FFFC00"/>
          </a:solidFill>
          <a:ln>
            <a:noFill/>
          </a:ln>
          <a:effectLst>
            <a:glow rad="86412">
              <a:schemeClr val="accent4">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panose="020B0400000000000000" pitchFamily="34" charset="-122"/>
              <a:ea typeface="PingFang SC" panose="020B0400000000000000" pitchFamily="34" charset="-122"/>
            </a:endParaRPr>
          </a:p>
        </p:txBody>
      </p:sp>
      <p:sp>
        <p:nvSpPr>
          <p:cNvPr id="34" name="文本框 33">
            <a:extLst>
              <a:ext uri="{FF2B5EF4-FFF2-40B4-BE49-F238E27FC236}">
                <a16:creationId xmlns:a16="http://schemas.microsoft.com/office/drawing/2014/main" id="{167AA854-84AD-5A4B-B556-0696AD2FF5DC}"/>
              </a:ext>
            </a:extLst>
          </p:cNvPr>
          <p:cNvSpPr txBox="1"/>
          <p:nvPr/>
        </p:nvSpPr>
        <p:spPr>
          <a:xfrm>
            <a:off x="5435226" y="3151995"/>
            <a:ext cx="1321547" cy="276999"/>
          </a:xfrm>
          <a:prstGeom prst="rect">
            <a:avLst/>
          </a:prstGeom>
          <a:noFill/>
        </p:spPr>
        <p:txBody>
          <a:bodyPr wrap="square" rtlCol="0">
            <a:spAutoFit/>
          </a:bodyPr>
          <a:lstStyle/>
          <a:p>
            <a:pPr algn="ctr"/>
            <a:r>
              <a:rPr kumimoji="1" lang="zh-CN" altLang="en-US" sz="1200" dirty="0">
                <a:latin typeface="PingFang SC" panose="020B0400000000000000" pitchFamily="34" charset="-122"/>
                <a:ea typeface="PingFang SC" panose="020B0400000000000000" pitchFamily="34" charset="-122"/>
              </a:rPr>
              <a:t>检索相关书籍</a:t>
            </a:r>
          </a:p>
        </p:txBody>
      </p:sp>
      <p:sp>
        <p:nvSpPr>
          <p:cNvPr id="2" name="文本框 1">
            <a:extLst>
              <a:ext uri="{FF2B5EF4-FFF2-40B4-BE49-F238E27FC236}">
                <a16:creationId xmlns:a16="http://schemas.microsoft.com/office/drawing/2014/main" id="{679C1A6D-B1C1-4445-ACA5-61EC474E511A}"/>
              </a:ext>
            </a:extLst>
          </p:cNvPr>
          <p:cNvSpPr txBox="1"/>
          <p:nvPr/>
        </p:nvSpPr>
        <p:spPr>
          <a:xfrm>
            <a:off x="450208" y="261936"/>
            <a:ext cx="1321547" cy="307777"/>
          </a:xfrm>
          <a:prstGeom prst="rect">
            <a:avLst/>
          </a:prstGeom>
          <a:noFill/>
        </p:spPr>
        <p:txBody>
          <a:bodyPr wrap="square" rtlCol="0">
            <a:spAutoFit/>
          </a:bodyPr>
          <a:lstStyle/>
          <a:p>
            <a:pPr algn="ctr"/>
            <a:r>
              <a:rPr kumimoji="1" lang="zh-CN" altLang="en-US" sz="1400" dirty="0">
                <a:solidFill>
                  <a:srgbClr val="FF40FF"/>
                </a:solidFill>
                <a:latin typeface="PingFang SC" panose="020B0400000000000000" pitchFamily="34" charset="-122"/>
                <a:ea typeface="PingFang SC" panose="020B0400000000000000" pitchFamily="34" charset="-122"/>
              </a:rPr>
              <a:t>检索相关书籍</a:t>
            </a:r>
          </a:p>
        </p:txBody>
      </p:sp>
    </p:spTree>
    <p:extLst>
      <p:ext uri="{BB962C8B-B14F-4D97-AF65-F5344CB8AC3E}">
        <p14:creationId xmlns:p14="http://schemas.microsoft.com/office/powerpoint/2010/main" val="1147138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立方体 2">
            <a:extLst>
              <a:ext uri="{FF2B5EF4-FFF2-40B4-BE49-F238E27FC236}">
                <a16:creationId xmlns:a16="http://schemas.microsoft.com/office/drawing/2014/main" id="{7074B15F-B444-8C4A-A030-27F82E74B321}"/>
              </a:ext>
            </a:extLst>
          </p:cNvPr>
          <p:cNvSpPr/>
          <p:nvPr/>
        </p:nvSpPr>
        <p:spPr>
          <a:xfrm>
            <a:off x="1646316" y="2345266"/>
            <a:ext cx="8899370" cy="2167467"/>
          </a:xfrm>
          <a:prstGeom prst="cube">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567F7DC4-699A-954E-8366-7A208927DE6F}"/>
              </a:ext>
            </a:extLst>
          </p:cNvPr>
          <p:cNvSpPr/>
          <p:nvPr/>
        </p:nvSpPr>
        <p:spPr>
          <a:xfrm>
            <a:off x="1646315" y="2890684"/>
            <a:ext cx="440002" cy="1622049"/>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AA6E1468-CCDE-8546-AAA9-21356382CB6A}"/>
              </a:ext>
            </a:extLst>
          </p:cNvPr>
          <p:cNvSpPr/>
          <p:nvPr/>
        </p:nvSpPr>
        <p:spPr>
          <a:xfrm>
            <a:off x="2438399" y="2890684"/>
            <a:ext cx="440002" cy="1622049"/>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88A5B612-89B2-6844-81DE-BAF7EC80C3EB}"/>
              </a:ext>
            </a:extLst>
          </p:cNvPr>
          <p:cNvSpPr/>
          <p:nvPr/>
        </p:nvSpPr>
        <p:spPr>
          <a:xfrm>
            <a:off x="3230483" y="2890684"/>
            <a:ext cx="440002" cy="1622049"/>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02CA7636-B044-B84D-AFDE-29ED648A5268}"/>
              </a:ext>
            </a:extLst>
          </p:cNvPr>
          <p:cNvSpPr/>
          <p:nvPr/>
        </p:nvSpPr>
        <p:spPr>
          <a:xfrm>
            <a:off x="4022567" y="2890684"/>
            <a:ext cx="440002" cy="1622049"/>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3" name="矩形 12">
            <a:extLst>
              <a:ext uri="{FF2B5EF4-FFF2-40B4-BE49-F238E27FC236}">
                <a16:creationId xmlns:a16="http://schemas.microsoft.com/office/drawing/2014/main" id="{BFA91C29-C772-5447-B61D-E2209973457C}"/>
              </a:ext>
            </a:extLst>
          </p:cNvPr>
          <p:cNvSpPr/>
          <p:nvPr/>
        </p:nvSpPr>
        <p:spPr>
          <a:xfrm>
            <a:off x="4814651" y="2890684"/>
            <a:ext cx="440002" cy="1622049"/>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75B743BA-C18A-A545-88F0-F76F305AAAE4}"/>
              </a:ext>
            </a:extLst>
          </p:cNvPr>
          <p:cNvSpPr/>
          <p:nvPr/>
        </p:nvSpPr>
        <p:spPr>
          <a:xfrm>
            <a:off x="5606735" y="2890684"/>
            <a:ext cx="440002" cy="1622049"/>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31A60675-120E-E94D-BC3A-82E5C9E0F6C8}"/>
              </a:ext>
            </a:extLst>
          </p:cNvPr>
          <p:cNvSpPr/>
          <p:nvPr/>
        </p:nvSpPr>
        <p:spPr>
          <a:xfrm>
            <a:off x="6398819" y="2890684"/>
            <a:ext cx="440002" cy="1622049"/>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20441A17-A94F-FE47-8547-A10C21AAD662}"/>
              </a:ext>
            </a:extLst>
          </p:cNvPr>
          <p:cNvSpPr/>
          <p:nvPr/>
        </p:nvSpPr>
        <p:spPr>
          <a:xfrm>
            <a:off x="7190903" y="2890684"/>
            <a:ext cx="440002" cy="1622049"/>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矩形 20">
            <a:extLst>
              <a:ext uri="{FF2B5EF4-FFF2-40B4-BE49-F238E27FC236}">
                <a16:creationId xmlns:a16="http://schemas.microsoft.com/office/drawing/2014/main" id="{99376263-AE88-5F4F-9410-D0491EE7B1CE}"/>
              </a:ext>
            </a:extLst>
          </p:cNvPr>
          <p:cNvSpPr/>
          <p:nvPr/>
        </p:nvSpPr>
        <p:spPr>
          <a:xfrm>
            <a:off x="7982987" y="2890684"/>
            <a:ext cx="440002" cy="1622049"/>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a:extLst>
              <a:ext uri="{FF2B5EF4-FFF2-40B4-BE49-F238E27FC236}">
                <a16:creationId xmlns:a16="http://schemas.microsoft.com/office/drawing/2014/main" id="{8546D91C-1222-0246-99C5-0AE852DCFC7E}"/>
              </a:ext>
            </a:extLst>
          </p:cNvPr>
          <p:cNvSpPr/>
          <p:nvPr/>
        </p:nvSpPr>
        <p:spPr>
          <a:xfrm>
            <a:off x="8775071" y="2890684"/>
            <a:ext cx="440002" cy="1622049"/>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90F95092-51F3-EB45-BD6B-B759572D9E7A}"/>
              </a:ext>
            </a:extLst>
          </p:cNvPr>
          <p:cNvSpPr/>
          <p:nvPr/>
        </p:nvSpPr>
        <p:spPr>
          <a:xfrm>
            <a:off x="9567155" y="2890684"/>
            <a:ext cx="440002" cy="1622049"/>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7" name="文本框 26">
            <a:extLst>
              <a:ext uri="{FF2B5EF4-FFF2-40B4-BE49-F238E27FC236}">
                <a16:creationId xmlns:a16="http://schemas.microsoft.com/office/drawing/2014/main" id="{19CD340C-9439-C14E-9D00-6FFED332257E}"/>
              </a:ext>
            </a:extLst>
          </p:cNvPr>
          <p:cNvSpPr txBox="1"/>
          <p:nvPr/>
        </p:nvSpPr>
        <p:spPr>
          <a:xfrm>
            <a:off x="9822426" y="2728452"/>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2061739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13"/>
                                        </p:tgtEl>
                                        <p:attrNameLst>
                                          <p:attrName>r</p:attrName>
                                        </p:attrNameLst>
                                      </p:cBhvr>
                                    </p:animRot>
                                  </p:childTnLst>
                                </p:cTn>
                              </p:par>
                              <p:par>
                                <p:cTn id="7" presetID="8" presetClass="emph" presetSubtype="0" fill="hold" grpId="0" nodeType="withEffect">
                                  <p:stCondLst>
                                    <p:cond delay="0"/>
                                  </p:stCondLst>
                                  <p:childTnLst>
                                    <p:animRot by="21600000">
                                      <p:cBhvr>
                                        <p:cTn id="8" dur="2000" fill="hold"/>
                                        <p:tgtEl>
                                          <p:spTgt spid="21"/>
                                        </p:tgtEl>
                                        <p:attrNameLst>
                                          <p:attrName>r</p:attrName>
                                        </p:attrNameLst>
                                      </p:cBhvr>
                                    </p:animRot>
                                  </p:childTnLst>
                                </p:cTn>
                              </p:par>
                              <p:par>
                                <p:cTn id="9" presetID="8" presetClass="emph" presetSubtype="0" fill="hold" grpId="0" nodeType="withEffect" nodePh="1">
                                  <p:stCondLst>
                                    <p:cond delay="0"/>
                                  </p:stCondLst>
                                  <p:endCondLst>
                                    <p:cond evt="begin" delay="0">
                                      <p:tn val="9"/>
                                    </p:cond>
                                  </p:endCondLst>
                                  <p:childTnLst>
                                    <p:animRot by="21600000">
                                      <p:cBhvr>
                                        <p:cTn id="10" dur="2000" fill="hold"/>
                                        <p:tgtEl>
                                          <p:spTgt spid="27"/>
                                        </p:tgtEl>
                                        <p:attrNameLst>
                                          <p:attrName>r</p:attrName>
                                        </p:attrNameLst>
                                      </p:cBhvr>
                                    </p:animRot>
                                  </p:childTnLst>
                                </p:cTn>
                              </p:par>
                              <p:par>
                                <p:cTn id="11" presetID="8" presetClass="emph" presetSubtype="0" fill="hold" grpId="0" nodeType="withEffect">
                                  <p:stCondLst>
                                    <p:cond delay="0"/>
                                  </p:stCondLst>
                                  <p:childTnLst>
                                    <p:animRot by="21600000">
                                      <p:cBhvr>
                                        <p:cTn id="12" dur="2000" fill="hold"/>
                                        <p:tgtEl>
                                          <p:spTgt spid="9"/>
                                        </p:tgtEl>
                                        <p:attrNameLst>
                                          <p:attrName>r</p:attrName>
                                        </p:attrNameLst>
                                      </p:cBhvr>
                                    </p:animRot>
                                  </p:childTnLst>
                                </p:cTn>
                              </p:par>
                              <p:par>
                                <p:cTn id="13" presetID="8" presetClass="emph" presetSubtype="0" fill="hold" grpId="0" nodeType="withEffect">
                                  <p:stCondLst>
                                    <p:cond delay="0"/>
                                  </p:stCondLst>
                                  <p:childTnLst>
                                    <p:animRot by="21600000">
                                      <p:cBhvr>
                                        <p:cTn id="14" dur="2000" fill="hold"/>
                                        <p:tgtEl>
                                          <p:spTgt spid="23"/>
                                        </p:tgtEl>
                                        <p:attrNameLst>
                                          <p:attrName>r</p:attrName>
                                        </p:attrNameLst>
                                      </p:cBhvr>
                                    </p:animRot>
                                  </p:childTnLst>
                                </p:cTn>
                              </p:par>
                              <p:par>
                                <p:cTn id="15" presetID="8" presetClass="emph" presetSubtype="0" fill="hold" grpId="0" nodeType="withEffect">
                                  <p:stCondLst>
                                    <p:cond delay="0"/>
                                  </p:stCondLst>
                                  <p:childTnLst>
                                    <p:animRot by="21600000">
                                      <p:cBhvr>
                                        <p:cTn id="16" dur="2000" fill="hold"/>
                                        <p:tgtEl>
                                          <p:spTgt spid="25"/>
                                        </p:tgtEl>
                                        <p:attrNameLst>
                                          <p:attrName>r</p:attrName>
                                        </p:attrNameLst>
                                      </p:cBhvr>
                                    </p:animRot>
                                  </p:childTnLst>
                                </p:cTn>
                              </p:par>
                              <p:par>
                                <p:cTn id="17" presetID="8" presetClass="emph" presetSubtype="0" fill="hold" grpId="0" nodeType="withEffect">
                                  <p:stCondLst>
                                    <p:cond delay="0"/>
                                  </p:stCondLst>
                                  <p:childTnLst>
                                    <p:animRot by="21600000">
                                      <p:cBhvr>
                                        <p:cTn id="18" dur="2000" fill="hold"/>
                                        <p:tgtEl>
                                          <p:spTgt spid="19"/>
                                        </p:tgtEl>
                                        <p:attrNameLst>
                                          <p:attrName>r</p:attrName>
                                        </p:attrNameLst>
                                      </p:cBhvr>
                                    </p:animRot>
                                  </p:childTnLst>
                                </p:cTn>
                              </p:par>
                              <p:par>
                                <p:cTn id="19" presetID="8" presetClass="emph" presetSubtype="0" fill="hold" grpId="0" nodeType="withEffect">
                                  <p:stCondLst>
                                    <p:cond delay="0"/>
                                  </p:stCondLst>
                                  <p:childTnLst>
                                    <p:animRot by="21600000">
                                      <p:cBhvr>
                                        <p:cTn id="20" dur="2000" fill="hold"/>
                                        <p:tgtEl>
                                          <p:spTgt spid="15"/>
                                        </p:tgtEl>
                                        <p:attrNameLst>
                                          <p:attrName>r</p:attrName>
                                        </p:attrNameLst>
                                      </p:cBhvr>
                                    </p:animRot>
                                  </p:childTnLst>
                                </p:cTn>
                              </p:par>
                              <p:par>
                                <p:cTn id="21" presetID="8" presetClass="emph" presetSubtype="0" fill="hold" grpId="0" nodeType="withEffect">
                                  <p:stCondLst>
                                    <p:cond delay="0"/>
                                  </p:stCondLst>
                                  <p:childTnLst>
                                    <p:animRot by="21600000">
                                      <p:cBhvr>
                                        <p:cTn id="22" dur="2000" fill="hold"/>
                                        <p:tgtEl>
                                          <p:spTgt spid="11"/>
                                        </p:tgtEl>
                                        <p:attrNameLst>
                                          <p:attrName>r</p:attrName>
                                        </p:attrNameLst>
                                      </p:cBhvr>
                                    </p:animRot>
                                  </p:childTnLst>
                                </p:cTn>
                              </p:par>
                              <p:par>
                                <p:cTn id="23" presetID="8" presetClass="emph" presetSubtype="0" fill="hold" grpId="0" nodeType="withEffect">
                                  <p:stCondLst>
                                    <p:cond delay="0"/>
                                  </p:stCondLst>
                                  <p:childTnLst>
                                    <p:animRot by="21600000">
                                      <p:cBhvr>
                                        <p:cTn id="24" dur="2000" fill="hold"/>
                                        <p:tgtEl>
                                          <p:spTgt spid="3"/>
                                        </p:tgtEl>
                                        <p:attrNameLst>
                                          <p:attrName>r</p:attrName>
                                        </p:attrNameLst>
                                      </p:cBhvr>
                                    </p:animRot>
                                  </p:childTnLst>
                                </p:cTn>
                              </p:par>
                              <p:par>
                                <p:cTn id="25" presetID="8" presetClass="emph" presetSubtype="0" fill="hold" grpId="0" nodeType="withEffect">
                                  <p:stCondLst>
                                    <p:cond delay="0"/>
                                  </p:stCondLst>
                                  <p:childTnLst>
                                    <p:animRot by="21600000">
                                      <p:cBhvr>
                                        <p:cTn id="26" dur="2000" fill="hold"/>
                                        <p:tgtEl>
                                          <p:spTgt spid="17"/>
                                        </p:tgtEl>
                                        <p:attrNameLst>
                                          <p:attrName>r</p:attrName>
                                        </p:attrNameLst>
                                      </p:cBhvr>
                                    </p:animRot>
                                  </p:childTnLst>
                                </p:cTn>
                              </p:par>
                              <p:par>
                                <p:cTn id="27" presetID="8" presetClass="emph" presetSubtype="0" fill="hold" grpId="0" nodeType="withEffect">
                                  <p:stCondLst>
                                    <p:cond delay="0"/>
                                  </p:stCondLst>
                                  <p:childTnLst>
                                    <p:animRot by="21600000">
                                      <p:cBhvr>
                                        <p:cTn id="28" dur="2000" fill="hold"/>
                                        <p:tgtEl>
                                          <p:spTgt spid="5"/>
                                        </p:tgtEl>
                                        <p:attrNameLst>
                                          <p:attrName>r</p:attrName>
                                        </p:attrNameLst>
                                      </p:cBhvr>
                                    </p:animRot>
                                  </p:childTnLst>
                                </p:cTn>
                              </p:par>
                              <p:par>
                                <p:cTn id="29" presetID="8" presetClass="emph" presetSubtype="0" fill="hold" grpId="0" nodeType="withEffect">
                                  <p:stCondLst>
                                    <p:cond delay="0"/>
                                  </p:stCondLst>
                                  <p:childTnLst>
                                    <p:animRot by="21600000">
                                      <p:cBhvr>
                                        <p:cTn id="30" dur="2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9" grpId="0" animBg="1"/>
      <p:bldP spid="11" grpId="0" animBg="1"/>
      <p:bldP spid="13" grpId="0" animBg="1"/>
      <p:bldP spid="15" grpId="0" animBg="1"/>
      <p:bldP spid="17" grpId="0" animBg="1"/>
      <p:bldP spid="19" grpId="0" animBg="1"/>
      <p:bldP spid="21" grpId="0" animBg="1"/>
      <p:bldP spid="23" grpId="0" animBg="1"/>
      <p:bldP spid="25" grpId="0" animBg="1"/>
      <p:bldP spid="2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4961A2B-5B86-7F4A-BBC1-DCA0D8B970D2}"/>
              </a:ext>
            </a:extLst>
          </p:cNvPr>
          <p:cNvSpPr/>
          <p:nvPr/>
        </p:nvSpPr>
        <p:spPr>
          <a:xfrm>
            <a:off x="450208" y="856277"/>
            <a:ext cx="1404017" cy="5145437"/>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Light" panose="020B0300000000000000" pitchFamily="34" charset="-122"/>
              <a:ea typeface="PingFang SC Light" panose="020B0300000000000000" pitchFamily="34" charset="-122"/>
            </a:endParaRPr>
          </a:p>
        </p:txBody>
      </p:sp>
      <p:sp>
        <p:nvSpPr>
          <p:cNvPr id="13" name="矩形 12">
            <a:extLst>
              <a:ext uri="{FF2B5EF4-FFF2-40B4-BE49-F238E27FC236}">
                <a16:creationId xmlns:a16="http://schemas.microsoft.com/office/drawing/2014/main" id="{E86199C4-7087-EE47-AA03-10A85347F08D}"/>
              </a:ext>
            </a:extLst>
          </p:cNvPr>
          <p:cNvSpPr/>
          <p:nvPr/>
        </p:nvSpPr>
        <p:spPr>
          <a:xfrm>
            <a:off x="2813604" y="856277"/>
            <a:ext cx="1404017" cy="5145437"/>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Light" panose="020B0300000000000000" pitchFamily="34" charset="-122"/>
              <a:ea typeface="PingFang SC Light" panose="020B0300000000000000" pitchFamily="34" charset="-122"/>
            </a:endParaRPr>
          </a:p>
        </p:txBody>
      </p:sp>
      <p:sp>
        <p:nvSpPr>
          <p:cNvPr id="15" name="矩形 14">
            <a:extLst>
              <a:ext uri="{FF2B5EF4-FFF2-40B4-BE49-F238E27FC236}">
                <a16:creationId xmlns:a16="http://schemas.microsoft.com/office/drawing/2014/main" id="{4D585AC6-8C21-0640-B7AE-7161720DBD51}"/>
              </a:ext>
            </a:extLst>
          </p:cNvPr>
          <p:cNvSpPr/>
          <p:nvPr/>
        </p:nvSpPr>
        <p:spPr>
          <a:xfrm>
            <a:off x="5393991" y="906640"/>
            <a:ext cx="1404017" cy="5145437"/>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Light" panose="020B0300000000000000" pitchFamily="34" charset="-122"/>
              <a:ea typeface="PingFang SC Light" panose="020B0300000000000000" pitchFamily="34" charset="-122"/>
            </a:endParaRPr>
          </a:p>
        </p:txBody>
      </p:sp>
      <p:sp>
        <p:nvSpPr>
          <p:cNvPr id="17" name="矩形 16">
            <a:extLst>
              <a:ext uri="{FF2B5EF4-FFF2-40B4-BE49-F238E27FC236}">
                <a16:creationId xmlns:a16="http://schemas.microsoft.com/office/drawing/2014/main" id="{51A4CBED-F9B5-ED42-910B-B2C598267054}"/>
              </a:ext>
            </a:extLst>
          </p:cNvPr>
          <p:cNvSpPr/>
          <p:nvPr/>
        </p:nvSpPr>
        <p:spPr>
          <a:xfrm>
            <a:off x="7974419" y="856279"/>
            <a:ext cx="1404017" cy="5145437"/>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Light" panose="020B0300000000000000" pitchFamily="34" charset="-122"/>
              <a:ea typeface="PingFang SC Light" panose="020B0300000000000000" pitchFamily="34" charset="-122"/>
            </a:endParaRPr>
          </a:p>
        </p:txBody>
      </p:sp>
      <p:sp>
        <p:nvSpPr>
          <p:cNvPr id="19" name="矩形 18">
            <a:extLst>
              <a:ext uri="{FF2B5EF4-FFF2-40B4-BE49-F238E27FC236}">
                <a16:creationId xmlns:a16="http://schemas.microsoft.com/office/drawing/2014/main" id="{D9617E53-B120-064A-B0CA-D745EE861D65}"/>
              </a:ext>
            </a:extLst>
          </p:cNvPr>
          <p:cNvSpPr/>
          <p:nvPr/>
        </p:nvSpPr>
        <p:spPr>
          <a:xfrm>
            <a:off x="10337774" y="856276"/>
            <a:ext cx="1404017" cy="5145437"/>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Light" panose="020B0300000000000000" pitchFamily="34" charset="-122"/>
              <a:ea typeface="PingFang SC Light" panose="020B0300000000000000" pitchFamily="34" charset="-122"/>
            </a:endParaRPr>
          </a:p>
        </p:txBody>
      </p:sp>
      <p:sp>
        <p:nvSpPr>
          <p:cNvPr id="6" name="椭圆 5">
            <a:extLst>
              <a:ext uri="{FF2B5EF4-FFF2-40B4-BE49-F238E27FC236}">
                <a16:creationId xmlns:a16="http://schemas.microsoft.com/office/drawing/2014/main" id="{10C2CF03-F44E-E54A-9B7A-16EEBD0ECB88}"/>
              </a:ext>
            </a:extLst>
          </p:cNvPr>
          <p:cNvSpPr/>
          <p:nvPr/>
        </p:nvSpPr>
        <p:spPr>
          <a:xfrm>
            <a:off x="1404718" y="1673817"/>
            <a:ext cx="145361" cy="145361"/>
          </a:xfrm>
          <a:prstGeom prst="ellipse">
            <a:avLst/>
          </a:prstGeom>
          <a:solidFill>
            <a:srgbClr val="FFFC00"/>
          </a:solidFill>
          <a:ln>
            <a:noFill/>
          </a:ln>
          <a:effectLst>
            <a:glow rad="86412">
              <a:schemeClr val="accent4">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Light" panose="020B0300000000000000" pitchFamily="34" charset="-122"/>
              <a:ea typeface="PingFang SC Light" panose="020B0300000000000000" pitchFamily="34" charset="-122"/>
            </a:endParaRPr>
          </a:p>
        </p:txBody>
      </p:sp>
      <p:sp>
        <p:nvSpPr>
          <p:cNvPr id="8" name="椭圆 7">
            <a:extLst>
              <a:ext uri="{FF2B5EF4-FFF2-40B4-BE49-F238E27FC236}">
                <a16:creationId xmlns:a16="http://schemas.microsoft.com/office/drawing/2014/main" id="{62474846-E750-6349-9D97-FF40830B097C}"/>
              </a:ext>
            </a:extLst>
          </p:cNvPr>
          <p:cNvSpPr/>
          <p:nvPr/>
        </p:nvSpPr>
        <p:spPr>
          <a:xfrm>
            <a:off x="3117561" y="3283633"/>
            <a:ext cx="145361" cy="145361"/>
          </a:xfrm>
          <a:prstGeom prst="ellipse">
            <a:avLst/>
          </a:prstGeom>
          <a:solidFill>
            <a:srgbClr val="FFFC00"/>
          </a:solidFill>
          <a:ln>
            <a:noFill/>
          </a:ln>
          <a:effectLst>
            <a:glow rad="86412">
              <a:schemeClr val="accent4">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Light" panose="020B0300000000000000" pitchFamily="34" charset="-122"/>
              <a:ea typeface="PingFang SC Light" panose="020B0300000000000000" pitchFamily="34" charset="-122"/>
            </a:endParaRPr>
          </a:p>
        </p:txBody>
      </p:sp>
      <p:sp>
        <p:nvSpPr>
          <p:cNvPr id="9" name="椭圆 8">
            <a:extLst>
              <a:ext uri="{FF2B5EF4-FFF2-40B4-BE49-F238E27FC236}">
                <a16:creationId xmlns:a16="http://schemas.microsoft.com/office/drawing/2014/main" id="{0F514B66-FFD5-444F-BDCF-819E69C69935}"/>
              </a:ext>
            </a:extLst>
          </p:cNvPr>
          <p:cNvSpPr/>
          <p:nvPr/>
        </p:nvSpPr>
        <p:spPr>
          <a:xfrm>
            <a:off x="6453296" y="2038252"/>
            <a:ext cx="145361" cy="145361"/>
          </a:xfrm>
          <a:prstGeom prst="ellipse">
            <a:avLst/>
          </a:prstGeom>
          <a:solidFill>
            <a:srgbClr val="FFFC00"/>
          </a:solidFill>
          <a:ln>
            <a:noFill/>
          </a:ln>
          <a:effectLst>
            <a:glow rad="86412">
              <a:schemeClr val="accent4">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Light" panose="020B0300000000000000" pitchFamily="34" charset="-122"/>
              <a:ea typeface="PingFang SC Light" panose="020B0300000000000000" pitchFamily="34" charset="-122"/>
            </a:endParaRPr>
          </a:p>
        </p:txBody>
      </p:sp>
      <p:sp>
        <p:nvSpPr>
          <p:cNvPr id="10" name="椭圆 9">
            <a:extLst>
              <a:ext uri="{FF2B5EF4-FFF2-40B4-BE49-F238E27FC236}">
                <a16:creationId xmlns:a16="http://schemas.microsoft.com/office/drawing/2014/main" id="{D31D8EB3-9204-A34B-96E3-1CF30873EEB6}"/>
              </a:ext>
            </a:extLst>
          </p:cNvPr>
          <p:cNvSpPr/>
          <p:nvPr/>
        </p:nvSpPr>
        <p:spPr>
          <a:xfrm>
            <a:off x="717164" y="4559478"/>
            <a:ext cx="145361" cy="145361"/>
          </a:xfrm>
          <a:prstGeom prst="ellipse">
            <a:avLst/>
          </a:prstGeom>
          <a:solidFill>
            <a:srgbClr val="FFFC00"/>
          </a:solidFill>
          <a:ln>
            <a:noFill/>
          </a:ln>
          <a:effectLst>
            <a:glow rad="86412">
              <a:schemeClr val="accent4">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Light" panose="020B0300000000000000" pitchFamily="34" charset="-122"/>
              <a:ea typeface="PingFang SC Light" panose="020B0300000000000000" pitchFamily="34" charset="-122"/>
            </a:endParaRPr>
          </a:p>
        </p:txBody>
      </p:sp>
      <p:sp>
        <p:nvSpPr>
          <p:cNvPr id="11" name="椭圆 10">
            <a:extLst>
              <a:ext uri="{FF2B5EF4-FFF2-40B4-BE49-F238E27FC236}">
                <a16:creationId xmlns:a16="http://schemas.microsoft.com/office/drawing/2014/main" id="{9FC496DC-0A36-FB42-BB1C-91E1FD6CC3F0}"/>
              </a:ext>
            </a:extLst>
          </p:cNvPr>
          <p:cNvSpPr/>
          <p:nvPr/>
        </p:nvSpPr>
        <p:spPr>
          <a:xfrm>
            <a:off x="8905449" y="1673816"/>
            <a:ext cx="145361" cy="145361"/>
          </a:xfrm>
          <a:prstGeom prst="ellipse">
            <a:avLst/>
          </a:prstGeom>
          <a:solidFill>
            <a:srgbClr val="FFFC00"/>
          </a:solidFill>
          <a:ln>
            <a:noFill/>
          </a:ln>
          <a:effectLst>
            <a:glow rad="86412">
              <a:schemeClr val="accent4">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Light" panose="020B0300000000000000" pitchFamily="34" charset="-122"/>
              <a:ea typeface="PingFang SC Light" panose="020B0300000000000000" pitchFamily="34" charset="-122"/>
            </a:endParaRPr>
          </a:p>
        </p:txBody>
      </p:sp>
      <p:sp>
        <p:nvSpPr>
          <p:cNvPr id="12" name="椭圆 11">
            <a:extLst>
              <a:ext uri="{FF2B5EF4-FFF2-40B4-BE49-F238E27FC236}">
                <a16:creationId xmlns:a16="http://schemas.microsoft.com/office/drawing/2014/main" id="{485250FB-35B6-E643-B1E6-FBA7164A82AD}"/>
              </a:ext>
            </a:extLst>
          </p:cNvPr>
          <p:cNvSpPr/>
          <p:nvPr/>
        </p:nvSpPr>
        <p:spPr>
          <a:xfrm>
            <a:off x="11416735" y="3138588"/>
            <a:ext cx="145361" cy="145361"/>
          </a:xfrm>
          <a:prstGeom prst="ellipse">
            <a:avLst/>
          </a:prstGeom>
          <a:solidFill>
            <a:srgbClr val="FFFC00"/>
          </a:solidFill>
          <a:ln>
            <a:noFill/>
          </a:ln>
          <a:effectLst>
            <a:glow rad="86412">
              <a:schemeClr val="accent4">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Light" panose="020B0300000000000000" pitchFamily="34" charset="-122"/>
              <a:ea typeface="PingFang SC Light" panose="020B0300000000000000" pitchFamily="34" charset="-122"/>
            </a:endParaRPr>
          </a:p>
        </p:txBody>
      </p:sp>
      <p:sp>
        <p:nvSpPr>
          <p:cNvPr id="31" name="椭圆 30">
            <a:extLst>
              <a:ext uri="{FF2B5EF4-FFF2-40B4-BE49-F238E27FC236}">
                <a16:creationId xmlns:a16="http://schemas.microsoft.com/office/drawing/2014/main" id="{25553E63-E63A-854E-BF1A-21E95E7C1B95}"/>
              </a:ext>
            </a:extLst>
          </p:cNvPr>
          <p:cNvSpPr/>
          <p:nvPr/>
        </p:nvSpPr>
        <p:spPr>
          <a:xfrm>
            <a:off x="10724310" y="4940478"/>
            <a:ext cx="145361" cy="145361"/>
          </a:xfrm>
          <a:prstGeom prst="ellipse">
            <a:avLst/>
          </a:prstGeom>
          <a:solidFill>
            <a:srgbClr val="FFFC00"/>
          </a:solidFill>
          <a:ln>
            <a:noFill/>
          </a:ln>
          <a:effectLst>
            <a:glow rad="86412">
              <a:schemeClr val="accent4">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Light" panose="020B0300000000000000" pitchFamily="34" charset="-122"/>
              <a:ea typeface="PingFang SC Light" panose="020B0300000000000000" pitchFamily="34" charset="-122"/>
            </a:endParaRPr>
          </a:p>
        </p:txBody>
      </p:sp>
      <p:sp>
        <p:nvSpPr>
          <p:cNvPr id="34" name="文本框 33">
            <a:extLst>
              <a:ext uri="{FF2B5EF4-FFF2-40B4-BE49-F238E27FC236}">
                <a16:creationId xmlns:a16="http://schemas.microsoft.com/office/drawing/2014/main" id="{167AA854-84AD-5A4B-B556-0696AD2FF5DC}"/>
              </a:ext>
            </a:extLst>
          </p:cNvPr>
          <p:cNvSpPr txBox="1"/>
          <p:nvPr/>
        </p:nvSpPr>
        <p:spPr>
          <a:xfrm>
            <a:off x="5435226" y="1174903"/>
            <a:ext cx="1321547" cy="276999"/>
          </a:xfrm>
          <a:prstGeom prst="rect">
            <a:avLst/>
          </a:prstGeom>
          <a:noFill/>
        </p:spPr>
        <p:txBody>
          <a:bodyPr wrap="square" rtlCol="0">
            <a:spAutoFit/>
          </a:bodyPr>
          <a:lstStyle/>
          <a:p>
            <a:pPr algn="ctr"/>
            <a:r>
              <a:rPr kumimoji="1" lang="zh-CN" altLang="en-US" sz="1200" dirty="0">
                <a:latin typeface="PingFang SC Light" panose="020B0300000000000000" pitchFamily="34" charset="-122"/>
                <a:ea typeface="PingFang SC Light" panose="020B0300000000000000" pitchFamily="34" charset="-122"/>
              </a:rPr>
              <a:t>检索相关书籍</a:t>
            </a:r>
          </a:p>
        </p:txBody>
      </p:sp>
      <p:sp>
        <p:nvSpPr>
          <p:cNvPr id="4" name="文本框 3">
            <a:extLst>
              <a:ext uri="{FF2B5EF4-FFF2-40B4-BE49-F238E27FC236}">
                <a16:creationId xmlns:a16="http://schemas.microsoft.com/office/drawing/2014/main" id="{15C75BF0-1D84-4644-B21E-D7F5FE441FDF}"/>
              </a:ext>
            </a:extLst>
          </p:cNvPr>
          <p:cNvSpPr txBox="1"/>
          <p:nvPr/>
        </p:nvSpPr>
        <p:spPr>
          <a:xfrm>
            <a:off x="5398671" y="2769963"/>
            <a:ext cx="1404017" cy="2006896"/>
          </a:xfrm>
          <a:prstGeom prst="rect">
            <a:avLst/>
          </a:prstGeom>
          <a:noFill/>
        </p:spPr>
        <p:txBody>
          <a:bodyPr wrap="square" rtlCol="0">
            <a:spAutoFit/>
          </a:bodyPr>
          <a:lstStyle/>
          <a:p>
            <a:pPr algn="ctr">
              <a:lnSpc>
                <a:spcPct val="150000"/>
              </a:lnSpc>
            </a:pPr>
            <a:r>
              <a:rPr kumimoji="1" lang="en-US" altLang="zh-CN" sz="1200" dirty="0">
                <a:latin typeface="PingFang SC Light" panose="020B0300000000000000" pitchFamily="34" charset="-122"/>
                <a:ea typeface="PingFang SC Light" panose="020B0300000000000000" pitchFamily="34" charset="-122"/>
              </a:rPr>
              <a:t>《</a:t>
            </a:r>
            <a:r>
              <a:rPr kumimoji="1" lang="zh-CN" altLang="en-US" sz="1200" dirty="0">
                <a:latin typeface="PingFang SC Light" panose="020B0300000000000000" pitchFamily="34" charset="-122"/>
                <a:ea typeface="PingFang SC Light" panose="020B0300000000000000" pitchFamily="34" charset="-122"/>
              </a:rPr>
              <a:t>现代艺术史</a:t>
            </a:r>
            <a:r>
              <a:rPr kumimoji="1" lang="en-US" altLang="zh-CN" sz="1200" dirty="0">
                <a:latin typeface="PingFang SC Light" panose="020B0300000000000000" pitchFamily="34" charset="-122"/>
                <a:ea typeface="PingFang SC Light" panose="020B0300000000000000" pitchFamily="34" charset="-122"/>
              </a:rPr>
              <a:t>》</a:t>
            </a:r>
          </a:p>
          <a:p>
            <a:pPr algn="ctr">
              <a:lnSpc>
                <a:spcPct val="150000"/>
              </a:lnSpc>
            </a:pPr>
            <a:r>
              <a:rPr kumimoji="1" lang="en-US" altLang="zh-CN" sz="1200" dirty="0">
                <a:latin typeface="PingFang SC Light" panose="020B0300000000000000" pitchFamily="34" charset="-122"/>
                <a:ea typeface="PingFang SC Light" panose="020B0300000000000000" pitchFamily="34" charset="-122"/>
              </a:rPr>
              <a:t>《</a:t>
            </a:r>
            <a:r>
              <a:rPr kumimoji="1" lang="zh-CN" altLang="en-US" sz="1200" dirty="0">
                <a:latin typeface="PingFang SC Light" panose="020B0300000000000000" pitchFamily="34" charset="-122"/>
                <a:ea typeface="PingFang SC Light" panose="020B0300000000000000" pitchFamily="34" charset="-122"/>
              </a:rPr>
              <a:t>中国现代美术</a:t>
            </a:r>
            <a:r>
              <a:rPr kumimoji="1" lang="en-US" altLang="zh-CN" sz="1200" dirty="0">
                <a:latin typeface="PingFang SC Light" panose="020B0300000000000000" pitchFamily="34" charset="-122"/>
                <a:ea typeface="PingFang SC Light" panose="020B0300000000000000" pitchFamily="34" charset="-122"/>
              </a:rPr>
              <a:t>》</a:t>
            </a:r>
          </a:p>
          <a:p>
            <a:pPr algn="ctr">
              <a:lnSpc>
                <a:spcPct val="150000"/>
              </a:lnSpc>
            </a:pPr>
            <a:r>
              <a:rPr kumimoji="1" lang="en-US" altLang="zh-CN" sz="1200" dirty="0">
                <a:latin typeface="PingFang SC Light" panose="020B0300000000000000" pitchFamily="34" charset="-122"/>
                <a:ea typeface="PingFang SC Light" panose="020B0300000000000000" pitchFamily="34" charset="-122"/>
              </a:rPr>
              <a:t>《</a:t>
            </a:r>
            <a:r>
              <a:rPr kumimoji="1" lang="zh-CN" altLang="en-US" sz="1200" dirty="0">
                <a:latin typeface="PingFang SC Light" panose="020B0300000000000000" pitchFamily="34" charset="-122"/>
                <a:ea typeface="PingFang SC Light" panose="020B0300000000000000" pitchFamily="34" charset="-122"/>
              </a:rPr>
              <a:t>艺术三万年</a:t>
            </a:r>
            <a:r>
              <a:rPr kumimoji="1" lang="en-US" altLang="zh-CN" sz="1200" dirty="0">
                <a:latin typeface="PingFang SC Light" panose="020B0300000000000000" pitchFamily="34" charset="-122"/>
                <a:ea typeface="PingFang SC Light" panose="020B0300000000000000" pitchFamily="34" charset="-122"/>
              </a:rPr>
              <a:t>》</a:t>
            </a:r>
          </a:p>
          <a:p>
            <a:pPr algn="ctr">
              <a:lnSpc>
                <a:spcPct val="150000"/>
              </a:lnSpc>
            </a:pPr>
            <a:r>
              <a:rPr kumimoji="1" lang="en-US" altLang="zh-CN" sz="1200" dirty="0">
                <a:latin typeface="PingFang SC Light" panose="020B0300000000000000" pitchFamily="34" charset="-122"/>
                <a:ea typeface="PingFang SC Light" panose="020B0300000000000000" pitchFamily="34" charset="-122"/>
              </a:rPr>
              <a:t>《</a:t>
            </a:r>
            <a:r>
              <a:rPr kumimoji="1" lang="zh-CN" altLang="en-US" sz="1200" dirty="0">
                <a:latin typeface="PingFang SC Light" panose="020B0300000000000000" pitchFamily="34" charset="-122"/>
                <a:ea typeface="PingFang SC Light" panose="020B0300000000000000" pitchFamily="34" charset="-122"/>
              </a:rPr>
              <a:t>艺术的故事</a:t>
            </a:r>
            <a:r>
              <a:rPr kumimoji="1" lang="en-US" altLang="zh-CN" sz="1200" dirty="0">
                <a:latin typeface="PingFang SC Light" panose="020B0300000000000000" pitchFamily="34" charset="-122"/>
                <a:ea typeface="PingFang SC Light" panose="020B0300000000000000" pitchFamily="34" charset="-122"/>
              </a:rPr>
              <a:t>》</a:t>
            </a:r>
          </a:p>
          <a:p>
            <a:pPr algn="ctr">
              <a:lnSpc>
                <a:spcPct val="150000"/>
              </a:lnSpc>
            </a:pPr>
            <a:r>
              <a:rPr kumimoji="1" lang="en-US" altLang="zh-CN" sz="1200" dirty="0">
                <a:latin typeface="PingFang SC Light" panose="020B0300000000000000" pitchFamily="34" charset="-122"/>
                <a:ea typeface="PingFang SC Light" panose="020B0300000000000000" pitchFamily="34" charset="-122"/>
              </a:rPr>
              <a:t>《</a:t>
            </a:r>
            <a:r>
              <a:rPr kumimoji="1" lang="zh-CN" altLang="en-US" sz="1200" dirty="0">
                <a:latin typeface="PingFang SC Light" panose="020B0300000000000000" pitchFamily="34" charset="-122"/>
                <a:ea typeface="PingFang SC Light" panose="020B0300000000000000" pitchFamily="34" charset="-122"/>
              </a:rPr>
              <a:t>新艺术运动</a:t>
            </a:r>
            <a:r>
              <a:rPr kumimoji="1" lang="en-US" altLang="zh-CN" sz="1200" dirty="0">
                <a:latin typeface="PingFang SC Light" panose="020B0300000000000000" pitchFamily="34" charset="-122"/>
                <a:ea typeface="PingFang SC Light" panose="020B0300000000000000" pitchFamily="34" charset="-122"/>
              </a:rPr>
              <a:t>》</a:t>
            </a:r>
          </a:p>
          <a:p>
            <a:pPr algn="ctr">
              <a:lnSpc>
                <a:spcPct val="150000"/>
              </a:lnSpc>
            </a:pPr>
            <a:r>
              <a:rPr kumimoji="1" lang="en-US" altLang="zh-CN" sz="1200" dirty="0">
                <a:latin typeface="PingFang SC Light" panose="020B0300000000000000" pitchFamily="34" charset="-122"/>
                <a:ea typeface="PingFang SC Light" panose="020B0300000000000000" pitchFamily="34" charset="-122"/>
              </a:rPr>
              <a:t>《</a:t>
            </a:r>
            <a:r>
              <a:rPr kumimoji="1" lang="zh-CN" altLang="en-US" sz="1200" dirty="0">
                <a:latin typeface="PingFang SC Light" panose="020B0300000000000000" pitchFamily="34" charset="-122"/>
                <a:ea typeface="PingFang SC Light" panose="020B0300000000000000" pitchFamily="34" charset="-122"/>
              </a:rPr>
              <a:t>艺术通史</a:t>
            </a:r>
            <a:r>
              <a:rPr kumimoji="1" lang="en-US" altLang="zh-CN" sz="1200" dirty="0">
                <a:latin typeface="PingFang SC Light" panose="020B0300000000000000" pitchFamily="34" charset="-122"/>
                <a:ea typeface="PingFang SC Light" panose="020B0300000000000000" pitchFamily="34" charset="-122"/>
              </a:rPr>
              <a:t>》</a:t>
            </a:r>
          </a:p>
          <a:p>
            <a:pPr algn="ctr">
              <a:lnSpc>
                <a:spcPct val="150000"/>
              </a:lnSpc>
            </a:pPr>
            <a:r>
              <a:rPr kumimoji="1" lang="en-US" altLang="zh-CN" sz="1200" dirty="0">
                <a:latin typeface="PingFang SC Light" panose="020B0300000000000000" pitchFamily="34" charset="-122"/>
                <a:ea typeface="PingFang SC Light" panose="020B0300000000000000" pitchFamily="34" charset="-122"/>
              </a:rPr>
              <a:t>《</a:t>
            </a:r>
            <a:r>
              <a:rPr kumimoji="1" lang="zh-CN" altLang="en-US" sz="1200" dirty="0">
                <a:latin typeface="PingFang SC Light" panose="020B0300000000000000" pitchFamily="34" charset="-122"/>
                <a:ea typeface="PingFang SC Light" panose="020B0300000000000000" pitchFamily="34" charset="-122"/>
              </a:rPr>
              <a:t>詹森艺术史</a:t>
            </a:r>
            <a:r>
              <a:rPr kumimoji="1" lang="en-US" altLang="zh-CN" sz="1200" dirty="0">
                <a:latin typeface="PingFang SC Light" panose="020B0300000000000000" pitchFamily="34" charset="-122"/>
                <a:ea typeface="PingFang SC Light" panose="020B0300000000000000" pitchFamily="34" charset="-122"/>
              </a:rPr>
              <a:t>》</a:t>
            </a:r>
          </a:p>
        </p:txBody>
      </p:sp>
      <p:sp>
        <p:nvSpPr>
          <p:cNvPr id="7" name="文本框 6">
            <a:extLst>
              <a:ext uri="{FF2B5EF4-FFF2-40B4-BE49-F238E27FC236}">
                <a16:creationId xmlns:a16="http://schemas.microsoft.com/office/drawing/2014/main" id="{122C5F81-098A-F847-BCBE-A0B7B8219A76}"/>
              </a:ext>
            </a:extLst>
          </p:cNvPr>
          <p:cNvSpPr txBox="1"/>
          <p:nvPr/>
        </p:nvSpPr>
        <p:spPr>
          <a:xfrm>
            <a:off x="450208" y="261936"/>
            <a:ext cx="1321547" cy="307777"/>
          </a:xfrm>
          <a:prstGeom prst="rect">
            <a:avLst/>
          </a:prstGeom>
          <a:noFill/>
        </p:spPr>
        <p:txBody>
          <a:bodyPr wrap="square" rtlCol="0">
            <a:spAutoFit/>
          </a:bodyPr>
          <a:lstStyle/>
          <a:p>
            <a:pPr algn="ctr"/>
            <a:r>
              <a:rPr kumimoji="1" lang="zh-CN" altLang="en-US" sz="1400" dirty="0">
                <a:solidFill>
                  <a:srgbClr val="FF40FF"/>
                </a:solidFill>
                <a:latin typeface="PingFang SC" panose="020B0400000000000000" pitchFamily="34" charset="-122"/>
                <a:ea typeface="PingFang SC" panose="020B0400000000000000" pitchFamily="34" charset="-122"/>
              </a:rPr>
              <a:t>检索相关书籍</a:t>
            </a:r>
          </a:p>
        </p:txBody>
      </p:sp>
    </p:spTree>
    <p:extLst>
      <p:ext uri="{BB962C8B-B14F-4D97-AF65-F5344CB8AC3E}">
        <p14:creationId xmlns:p14="http://schemas.microsoft.com/office/powerpoint/2010/main" val="25607656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4961A2B-5B86-7F4A-BBC1-DCA0D8B970D2}"/>
              </a:ext>
            </a:extLst>
          </p:cNvPr>
          <p:cNvSpPr/>
          <p:nvPr/>
        </p:nvSpPr>
        <p:spPr>
          <a:xfrm>
            <a:off x="450208" y="856280"/>
            <a:ext cx="1404017" cy="5145437"/>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panose="020B0400000000000000" pitchFamily="34" charset="-122"/>
              <a:ea typeface="PingFang SC" panose="020B0400000000000000" pitchFamily="34" charset="-122"/>
            </a:endParaRPr>
          </a:p>
        </p:txBody>
      </p:sp>
      <p:sp>
        <p:nvSpPr>
          <p:cNvPr id="13" name="矩形 12">
            <a:extLst>
              <a:ext uri="{FF2B5EF4-FFF2-40B4-BE49-F238E27FC236}">
                <a16:creationId xmlns:a16="http://schemas.microsoft.com/office/drawing/2014/main" id="{E86199C4-7087-EE47-AA03-10A85347F08D}"/>
              </a:ext>
            </a:extLst>
          </p:cNvPr>
          <p:cNvSpPr/>
          <p:nvPr/>
        </p:nvSpPr>
        <p:spPr>
          <a:xfrm>
            <a:off x="2813604" y="856280"/>
            <a:ext cx="1404017" cy="5145437"/>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panose="020B0400000000000000" pitchFamily="34" charset="-122"/>
              <a:ea typeface="PingFang SC" panose="020B0400000000000000" pitchFamily="34" charset="-122"/>
            </a:endParaRPr>
          </a:p>
        </p:txBody>
      </p:sp>
      <p:sp>
        <p:nvSpPr>
          <p:cNvPr id="15" name="矩形 14">
            <a:extLst>
              <a:ext uri="{FF2B5EF4-FFF2-40B4-BE49-F238E27FC236}">
                <a16:creationId xmlns:a16="http://schemas.microsoft.com/office/drawing/2014/main" id="{4D585AC6-8C21-0640-B7AE-7161720DBD51}"/>
              </a:ext>
            </a:extLst>
          </p:cNvPr>
          <p:cNvSpPr/>
          <p:nvPr/>
        </p:nvSpPr>
        <p:spPr>
          <a:xfrm>
            <a:off x="5393991" y="856284"/>
            <a:ext cx="1404017" cy="5145437"/>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panose="020B0400000000000000" pitchFamily="34" charset="-122"/>
              <a:ea typeface="PingFang SC" panose="020B0400000000000000" pitchFamily="34" charset="-122"/>
            </a:endParaRPr>
          </a:p>
        </p:txBody>
      </p:sp>
      <p:sp>
        <p:nvSpPr>
          <p:cNvPr id="17" name="矩形 16">
            <a:extLst>
              <a:ext uri="{FF2B5EF4-FFF2-40B4-BE49-F238E27FC236}">
                <a16:creationId xmlns:a16="http://schemas.microsoft.com/office/drawing/2014/main" id="{51A4CBED-F9B5-ED42-910B-B2C598267054}"/>
              </a:ext>
            </a:extLst>
          </p:cNvPr>
          <p:cNvSpPr/>
          <p:nvPr/>
        </p:nvSpPr>
        <p:spPr>
          <a:xfrm>
            <a:off x="7974419" y="856282"/>
            <a:ext cx="1404017" cy="5145437"/>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panose="020B0400000000000000" pitchFamily="34" charset="-122"/>
              <a:ea typeface="PingFang SC" panose="020B0400000000000000" pitchFamily="34" charset="-122"/>
            </a:endParaRPr>
          </a:p>
        </p:txBody>
      </p:sp>
      <p:sp>
        <p:nvSpPr>
          <p:cNvPr id="19" name="矩形 18">
            <a:extLst>
              <a:ext uri="{FF2B5EF4-FFF2-40B4-BE49-F238E27FC236}">
                <a16:creationId xmlns:a16="http://schemas.microsoft.com/office/drawing/2014/main" id="{D9617E53-B120-064A-B0CA-D745EE861D65}"/>
              </a:ext>
            </a:extLst>
          </p:cNvPr>
          <p:cNvSpPr/>
          <p:nvPr/>
        </p:nvSpPr>
        <p:spPr>
          <a:xfrm>
            <a:off x="10337774" y="856279"/>
            <a:ext cx="1404017" cy="5145437"/>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panose="020B0400000000000000" pitchFamily="34" charset="-122"/>
              <a:ea typeface="PingFang SC" panose="020B0400000000000000" pitchFamily="34" charset="-122"/>
            </a:endParaRPr>
          </a:p>
        </p:txBody>
      </p:sp>
      <p:sp>
        <p:nvSpPr>
          <p:cNvPr id="5" name="文本框 4">
            <a:extLst>
              <a:ext uri="{FF2B5EF4-FFF2-40B4-BE49-F238E27FC236}">
                <a16:creationId xmlns:a16="http://schemas.microsoft.com/office/drawing/2014/main" id="{68AC97FE-6B9B-6942-94C1-C27D4E4108AD}"/>
              </a:ext>
            </a:extLst>
          </p:cNvPr>
          <p:cNvSpPr txBox="1"/>
          <p:nvPr/>
        </p:nvSpPr>
        <p:spPr>
          <a:xfrm>
            <a:off x="450208" y="246185"/>
            <a:ext cx="1642361" cy="307777"/>
          </a:xfrm>
          <a:prstGeom prst="rect">
            <a:avLst/>
          </a:prstGeom>
          <a:noFill/>
        </p:spPr>
        <p:txBody>
          <a:bodyPr wrap="square" rtlCol="0">
            <a:spAutoFit/>
          </a:bodyPr>
          <a:lstStyle/>
          <a:p>
            <a:r>
              <a:rPr kumimoji="1" lang="zh-CN" altLang="en-US" sz="1400" dirty="0">
                <a:solidFill>
                  <a:srgbClr val="FF40FF"/>
                </a:solidFill>
                <a:latin typeface="PingFang SC" panose="020B0400000000000000" pitchFamily="34" charset="-122"/>
                <a:ea typeface="PingFang SC" panose="020B0400000000000000" pitchFamily="34" charset="-122"/>
              </a:rPr>
              <a:t>格式塔错觉（</a:t>
            </a:r>
            <a:r>
              <a:rPr kumimoji="1" lang="en-US" altLang="zh-CN" sz="1400" dirty="0">
                <a:solidFill>
                  <a:srgbClr val="FF40FF"/>
                </a:solidFill>
                <a:latin typeface="PingFang SC" panose="020B0400000000000000" pitchFamily="34" charset="-122"/>
                <a:ea typeface="PingFang SC" panose="020B0400000000000000" pitchFamily="34" charset="-122"/>
              </a:rPr>
              <a:t>1</a:t>
            </a:r>
            <a:r>
              <a:rPr kumimoji="1" lang="zh-CN" altLang="en-US" sz="1400" dirty="0">
                <a:solidFill>
                  <a:srgbClr val="FF40FF"/>
                </a:solidFill>
                <a:latin typeface="PingFang SC" panose="020B0400000000000000" pitchFamily="34" charset="-122"/>
                <a:ea typeface="PingFang SC" panose="020B0400000000000000" pitchFamily="34" charset="-122"/>
              </a:rPr>
              <a:t>）</a:t>
            </a:r>
          </a:p>
        </p:txBody>
      </p:sp>
    </p:spTree>
    <p:extLst>
      <p:ext uri="{BB962C8B-B14F-4D97-AF65-F5344CB8AC3E}">
        <p14:creationId xmlns:p14="http://schemas.microsoft.com/office/powerpoint/2010/main" val="4215144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C6AD6D8-E68E-974B-BDB1-CEB435AC9C6E}"/>
              </a:ext>
            </a:extLst>
          </p:cNvPr>
          <p:cNvSpPr/>
          <p:nvPr/>
        </p:nvSpPr>
        <p:spPr>
          <a:xfrm>
            <a:off x="450208" y="856281"/>
            <a:ext cx="11291583" cy="5145437"/>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98593915-E705-4543-B644-BCBE59DF07D1}"/>
              </a:ext>
            </a:extLst>
          </p:cNvPr>
          <p:cNvSpPr txBox="1"/>
          <p:nvPr/>
        </p:nvSpPr>
        <p:spPr>
          <a:xfrm>
            <a:off x="450208" y="246185"/>
            <a:ext cx="1642361" cy="307777"/>
          </a:xfrm>
          <a:prstGeom prst="rect">
            <a:avLst/>
          </a:prstGeom>
          <a:noFill/>
        </p:spPr>
        <p:txBody>
          <a:bodyPr wrap="square" rtlCol="0">
            <a:spAutoFit/>
          </a:bodyPr>
          <a:lstStyle/>
          <a:p>
            <a:r>
              <a:rPr kumimoji="1" lang="zh-CN" altLang="en-US" sz="1400" dirty="0">
                <a:solidFill>
                  <a:srgbClr val="FF40FF"/>
                </a:solidFill>
                <a:latin typeface="PingFang SC" panose="020B0400000000000000" pitchFamily="34" charset="-122"/>
                <a:ea typeface="PingFang SC" panose="020B0400000000000000" pitchFamily="34" charset="-122"/>
              </a:rPr>
              <a:t>格式塔错觉（</a:t>
            </a:r>
            <a:r>
              <a:rPr kumimoji="1" lang="en-US" altLang="zh-CN" sz="1400" dirty="0">
                <a:solidFill>
                  <a:srgbClr val="FF40FF"/>
                </a:solidFill>
                <a:latin typeface="PingFang SC" panose="020B0400000000000000" pitchFamily="34" charset="-122"/>
                <a:ea typeface="PingFang SC" panose="020B0400000000000000" pitchFamily="34" charset="-122"/>
              </a:rPr>
              <a:t>1</a:t>
            </a:r>
            <a:r>
              <a:rPr kumimoji="1" lang="zh-CN" altLang="en-US" sz="1400" dirty="0">
                <a:solidFill>
                  <a:srgbClr val="FF40FF"/>
                </a:solidFill>
                <a:latin typeface="PingFang SC" panose="020B0400000000000000" pitchFamily="34" charset="-122"/>
                <a:ea typeface="PingFang SC" panose="020B0400000000000000" pitchFamily="34" charset="-122"/>
              </a:rPr>
              <a:t>）</a:t>
            </a:r>
          </a:p>
        </p:txBody>
      </p:sp>
    </p:spTree>
    <p:extLst>
      <p:ext uri="{BB962C8B-B14F-4D97-AF65-F5344CB8AC3E}">
        <p14:creationId xmlns:p14="http://schemas.microsoft.com/office/powerpoint/2010/main" val="4414285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立方体 3">
            <a:extLst>
              <a:ext uri="{FF2B5EF4-FFF2-40B4-BE49-F238E27FC236}">
                <a16:creationId xmlns:a16="http://schemas.microsoft.com/office/drawing/2014/main" id="{D4F9483F-6364-BE41-8F56-C0B76E7D4012}"/>
              </a:ext>
            </a:extLst>
          </p:cNvPr>
          <p:cNvSpPr/>
          <p:nvPr/>
        </p:nvSpPr>
        <p:spPr>
          <a:xfrm>
            <a:off x="1646316" y="2345266"/>
            <a:ext cx="8899370" cy="2167467"/>
          </a:xfrm>
          <a:prstGeom prst="cube">
            <a:avLst>
              <a:gd name="adj" fmla="val 25000"/>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404E7B85-711B-6548-A1F3-B835D7EC946A}"/>
              </a:ext>
            </a:extLst>
          </p:cNvPr>
          <p:cNvSpPr/>
          <p:nvPr/>
        </p:nvSpPr>
        <p:spPr>
          <a:xfrm>
            <a:off x="1646315" y="2890684"/>
            <a:ext cx="440002" cy="1622049"/>
          </a:xfrm>
          <a:prstGeom prst="rect">
            <a:avLst/>
          </a:prstGeom>
          <a:solidFill>
            <a:srgbClr val="D883FF"/>
          </a:solid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B6FC2116-0647-0F41-A0DB-16E8126AF751}"/>
              </a:ext>
            </a:extLst>
          </p:cNvPr>
          <p:cNvSpPr/>
          <p:nvPr/>
        </p:nvSpPr>
        <p:spPr>
          <a:xfrm>
            <a:off x="2438399" y="2890684"/>
            <a:ext cx="440002" cy="1622049"/>
          </a:xfrm>
          <a:prstGeom prst="rect">
            <a:avLst/>
          </a:prstGeom>
          <a:solidFill>
            <a:srgbClr val="D883FF"/>
          </a:solid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75D90ADC-AAAD-444B-9B0E-CCC7EFC9262F}"/>
              </a:ext>
            </a:extLst>
          </p:cNvPr>
          <p:cNvSpPr/>
          <p:nvPr/>
        </p:nvSpPr>
        <p:spPr>
          <a:xfrm>
            <a:off x="3230483" y="2890684"/>
            <a:ext cx="440002" cy="1622049"/>
          </a:xfrm>
          <a:prstGeom prst="rect">
            <a:avLst/>
          </a:prstGeom>
          <a:solidFill>
            <a:srgbClr val="D883FF"/>
          </a:solid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BC08B909-8D15-A24C-ACA2-94536A91FB23}"/>
              </a:ext>
            </a:extLst>
          </p:cNvPr>
          <p:cNvSpPr/>
          <p:nvPr/>
        </p:nvSpPr>
        <p:spPr>
          <a:xfrm>
            <a:off x="4022567" y="2890684"/>
            <a:ext cx="440002" cy="1622049"/>
          </a:xfrm>
          <a:prstGeom prst="rect">
            <a:avLst/>
          </a:prstGeom>
          <a:solidFill>
            <a:srgbClr val="D883FF"/>
          </a:solid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3" name="矩形 12">
            <a:extLst>
              <a:ext uri="{FF2B5EF4-FFF2-40B4-BE49-F238E27FC236}">
                <a16:creationId xmlns:a16="http://schemas.microsoft.com/office/drawing/2014/main" id="{84861E77-55B4-A247-B5D2-975703D99A6D}"/>
              </a:ext>
            </a:extLst>
          </p:cNvPr>
          <p:cNvSpPr/>
          <p:nvPr/>
        </p:nvSpPr>
        <p:spPr>
          <a:xfrm>
            <a:off x="4814651" y="2890684"/>
            <a:ext cx="440002" cy="1622049"/>
          </a:xfrm>
          <a:prstGeom prst="rect">
            <a:avLst/>
          </a:prstGeom>
          <a:solidFill>
            <a:srgbClr val="D883FF"/>
          </a:solid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D6F8FD58-CC76-524B-9163-EB78C0C17E58}"/>
              </a:ext>
            </a:extLst>
          </p:cNvPr>
          <p:cNvSpPr/>
          <p:nvPr/>
        </p:nvSpPr>
        <p:spPr>
          <a:xfrm>
            <a:off x="5606735" y="2890684"/>
            <a:ext cx="440002" cy="1622049"/>
          </a:xfrm>
          <a:prstGeom prst="rect">
            <a:avLst/>
          </a:prstGeom>
          <a:solidFill>
            <a:srgbClr val="D883FF"/>
          </a:solid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B9AEF049-506E-A443-88B3-F15E06AA73BC}"/>
              </a:ext>
            </a:extLst>
          </p:cNvPr>
          <p:cNvSpPr/>
          <p:nvPr/>
        </p:nvSpPr>
        <p:spPr>
          <a:xfrm>
            <a:off x="6398819" y="2890684"/>
            <a:ext cx="440002" cy="1622049"/>
          </a:xfrm>
          <a:prstGeom prst="rect">
            <a:avLst/>
          </a:prstGeom>
          <a:solidFill>
            <a:srgbClr val="D883FF"/>
          </a:solid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D807C737-E156-3440-9F8D-2C7F18D796E7}"/>
              </a:ext>
            </a:extLst>
          </p:cNvPr>
          <p:cNvSpPr/>
          <p:nvPr/>
        </p:nvSpPr>
        <p:spPr>
          <a:xfrm>
            <a:off x="7190903" y="2890684"/>
            <a:ext cx="440002" cy="1622049"/>
          </a:xfrm>
          <a:prstGeom prst="rect">
            <a:avLst/>
          </a:prstGeom>
          <a:solidFill>
            <a:srgbClr val="D883FF"/>
          </a:solid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矩形 20">
            <a:extLst>
              <a:ext uri="{FF2B5EF4-FFF2-40B4-BE49-F238E27FC236}">
                <a16:creationId xmlns:a16="http://schemas.microsoft.com/office/drawing/2014/main" id="{8EEE6157-A8D5-CF48-83EA-C9FBB4706AE9}"/>
              </a:ext>
            </a:extLst>
          </p:cNvPr>
          <p:cNvSpPr/>
          <p:nvPr/>
        </p:nvSpPr>
        <p:spPr>
          <a:xfrm>
            <a:off x="7982987" y="2890684"/>
            <a:ext cx="440002" cy="1622049"/>
          </a:xfrm>
          <a:prstGeom prst="rect">
            <a:avLst/>
          </a:prstGeom>
          <a:solidFill>
            <a:srgbClr val="D883FF"/>
          </a:solid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a:extLst>
              <a:ext uri="{FF2B5EF4-FFF2-40B4-BE49-F238E27FC236}">
                <a16:creationId xmlns:a16="http://schemas.microsoft.com/office/drawing/2014/main" id="{CE32FE3D-043B-0C4D-994D-E5E434FDF5EC}"/>
              </a:ext>
            </a:extLst>
          </p:cNvPr>
          <p:cNvSpPr/>
          <p:nvPr/>
        </p:nvSpPr>
        <p:spPr>
          <a:xfrm>
            <a:off x="8775071" y="2890684"/>
            <a:ext cx="440002" cy="1622049"/>
          </a:xfrm>
          <a:prstGeom prst="rect">
            <a:avLst/>
          </a:prstGeom>
          <a:solidFill>
            <a:srgbClr val="D883FF"/>
          </a:solid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A5995F08-70B2-A84B-989D-CFA578927BC5}"/>
              </a:ext>
            </a:extLst>
          </p:cNvPr>
          <p:cNvSpPr/>
          <p:nvPr/>
        </p:nvSpPr>
        <p:spPr>
          <a:xfrm>
            <a:off x="9567155" y="2890684"/>
            <a:ext cx="440002" cy="1622049"/>
          </a:xfrm>
          <a:prstGeom prst="rect">
            <a:avLst/>
          </a:prstGeom>
          <a:solidFill>
            <a:srgbClr val="D883FF"/>
          </a:solid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7" name="椭圆 26">
            <a:extLst>
              <a:ext uri="{FF2B5EF4-FFF2-40B4-BE49-F238E27FC236}">
                <a16:creationId xmlns:a16="http://schemas.microsoft.com/office/drawing/2014/main" id="{D7F799DC-EA34-A142-AD1C-CF6C2E8961E6}"/>
              </a:ext>
            </a:extLst>
          </p:cNvPr>
          <p:cNvSpPr/>
          <p:nvPr/>
        </p:nvSpPr>
        <p:spPr>
          <a:xfrm>
            <a:off x="1149076" y="3659684"/>
            <a:ext cx="198346" cy="198346"/>
          </a:xfrm>
          <a:prstGeom prst="ellipse">
            <a:avLst/>
          </a:prstGeom>
          <a:solidFill>
            <a:srgbClr val="FFFC00"/>
          </a:solidFill>
          <a:ln>
            <a:noFill/>
          </a:ln>
          <a:effectLst>
            <a:glow rad="86412">
              <a:schemeClr val="accent4">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文本框 34">
            <a:extLst>
              <a:ext uri="{FF2B5EF4-FFF2-40B4-BE49-F238E27FC236}">
                <a16:creationId xmlns:a16="http://schemas.microsoft.com/office/drawing/2014/main" id="{D6C763F7-3B39-9F4A-B4CE-52A7EB874016}"/>
              </a:ext>
            </a:extLst>
          </p:cNvPr>
          <p:cNvSpPr txBox="1"/>
          <p:nvPr/>
        </p:nvSpPr>
        <p:spPr>
          <a:xfrm>
            <a:off x="450208" y="246185"/>
            <a:ext cx="1642361" cy="307777"/>
          </a:xfrm>
          <a:prstGeom prst="rect">
            <a:avLst/>
          </a:prstGeom>
          <a:noFill/>
        </p:spPr>
        <p:txBody>
          <a:bodyPr wrap="square" rtlCol="0">
            <a:spAutoFit/>
          </a:bodyPr>
          <a:lstStyle/>
          <a:p>
            <a:r>
              <a:rPr kumimoji="1" lang="zh-CN" altLang="en-US" sz="1400" dirty="0">
                <a:solidFill>
                  <a:srgbClr val="FF40FF"/>
                </a:solidFill>
                <a:latin typeface="PingFang SC" panose="020B0400000000000000" pitchFamily="34" charset="-122"/>
                <a:ea typeface="PingFang SC" panose="020B0400000000000000" pitchFamily="34" charset="-122"/>
              </a:rPr>
              <a:t>格式塔错觉（</a:t>
            </a:r>
            <a:r>
              <a:rPr kumimoji="1" lang="en-US" altLang="zh-CN" sz="1400" dirty="0">
                <a:solidFill>
                  <a:srgbClr val="FF40FF"/>
                </a:solidFill>
                <a:latin typeface="PingFang SC" panose="020B0400000000000000" pitchFamily="34" charset="-122"/>
                <a:ea typeface="PingFang SC" panose="020B0400000000000000" pitchFamily="34" charset="-122"/>
              </a:rPr>
              <a:t>2</a:t>
            </a:r>
            <a:r>
              <a:rPr kumimoji="1" lang="zh-CN" altLang="en-US" sz="1400" dirty="0">
                <a:solidFill>
                  <a:srgbClr val="FF40FF"/>
                </a:solidFill>
                <a:latin typeface="PingFang SC" panose="020B0400000000000000" pitchFamily="34" charset="-122"/>
                <a:ea typeface="PingFang SC" panose="020B0400000000000000" pitchFamily="34" charset="-122"/>
              </a:rPr>
              <a:t>）</a:t>
            </a:r>
          </a:p>
        </p:txBody>
      </p:sp>
    </p:spTree>
    <p:extLst>
      <p:ext uri="{BB962C8B-B14F-4D97-AF65-F5344CB8AC3E}">
        <p14:creationId xmlns:p14="http://schemas.microsoft.com/office/powerpoint/2010/main" val="39531778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立方体 3">
            <a:extLst>
              <a:ext uri="{FF2B5EF4-FFF2-40B4-BE49-F238E27FC236}">
                <a16:creationId xmlns:a16="http://schemas.microsoft.com/office/drawing/2014/main" id="{D4F9483F-6364-BE41-8F56-C0B76E7D4012}"/>
              </a:ext>
            </a:extLst>
          </p:cNvPr>
          <p:cNvSpPr/>
          <p:nvPr/>
        </p:nvSpPr>
        <p:spPr>
          <a:xfrm>
            <a:off x="1646316" y="2345266"/>
            <a:ext cx="8899370" cy="2167467"/>
          </a:xfrm>
          <a:prstGeom prst="cube">
            <a:avLst>
              <a:gd name="adj" fmla="val 25000"/>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404E7B85-711B-6548-A1F3-B835D7EC946A}"/>
              </a:ext>
            </a:extLst>
          </p:cNvPr>
          <p:cNvSpPr/>
          <p:nvPr/>
        </p:nvSpPr>
        <p:spPr>
          <a:xfrm>
            <a:off x="1646315" y="2890684"/>
            <a:ext cx="440002" cy="1622049"/>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B6FC2116-0647-0F41-A0DB-16E8126AF751}"/>
              </a:ext>
            </a:extLst>
          </p:cNvPr>
          <p:cNvSpPr/>
          <p:nvPr/>
        </p:nvSpPr>
        <p:spPr>
          <a:xfrm>
            <a:off x="2438399" y="2890684"/>
            <a:ext cx="440002" cy="1622049"/>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75D90ADC-AAAD-444B-9B0E-CCC7EFC9262F}"/>
              </a:ext>
            </a:extLst>
          </p:cNvPr>
          <p:cNvSpPr/>
          <p:nvPr/>
        </p:nvSpPr>
        <p:spPr>
          <a:xfrm>
            <a:off x="3230483" y="2890684"/>
            <a:ext cx="440002" cy="1622049"/>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BC08B909-8D15-A24C-ACA2-94536A91FB23}"/>
              </a:ext>
            </a:extLst>
          </p:cNvPr>
          <p:cNvSpPr/>
          <p:nvPr/>
        </p:nvSpPr>
        <p:spPr>
          <a:xfrm>
            <a:off x="4022567" y="2890684"/>
            <a:ext cx="440002" cy="1622049"/>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3" name="矩形 12">
            <a:extLst>
              <a:ext uri="{FF2B5EF4-FFF2-40B4-BE49-F238E27FC236}">
                <a16:creationId xmlns:a16="http://schemas.microsoft.com/office/drawing/2014/main" id="{84861E77-55B4-A247-B5D2-975703D99A6D}"/>
              </a:ext>
            </a:extLst>
          </p:cNvPr>
          <p:cNvSpPr/>
          <p:nvPr/>
        </p:nvSpPr>
        <p:spPr>
          <a:xfrm>
            <a:off x="4814651" y="2890684"/>
            <a:ext cx="440002" cy="1622049"/>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D6F8FD58-CC76-524B-9163-EB78C0C17E58}"/>
              </a:ext>
            </a:extLst>
          </p:cNvPr>
          <p:cNvSpPr/>
          <p:nvPr/>
        </p:nvSpPr>
        <p:spPr>
          <a:xfrm>
            <a:off x="5606735" y="2890684"/>
            <a:ext cx="440002" cy="1622049"/>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B9AEF049-506E-A443-88B3-F15E06AA73BC}"/>
              </a:ext>
            </a:extLst>
          </p:cNvPr>
          <p:cNvSpPr/>
          <p:nvPr/>
        </p:nvSpPr>
        <p:spPr>
          <a:xfrm>
            <a:off x="6398819" y="2890684"/>
            <a:ext cx="440002" cy="1622049"/>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D807C737-E156-3440-9F8D-2C7F18D796E7}"/>
              </a:ext>
            </a:extLst>
          </p:cNvPr>
          <p:cNvSpPr/>
          <p:nvPr/>
        </p:nvSpPr>
        <p:spPr>
          <a:xfrm>
            <a:off x="7190903" y="2890684"/>
            <a:ext cx="440002" cy="1622049"/>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矩形 20">
            <a:extLst>
              <a:ext uri="{FF2B5EF4-FFF2-40B4-BE49-F238E27FC236}">
                <a16:creationId xmlns:a16="http://schemas.microsoft.com/office/drawing/2014/main" id="{8EEE6157-A8D5-CF48-83EA-C9FBB4706AE9}"/>
              </a:ext>
            </a:extLst>
          </p:cNvPr>
          <p:cNvSpPr/>
          <p:nvPr/>
        </p:nvSpPr>
        <p:spPr>
          <a:xfrm>
            <a:off x="7982987" y="2890684"/>
            <a:ext cx="440002" cy="1622049"/>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a:extLst>
              <a:ext uri="{FF2B5EF4-FFF2-40B4-BE49-F238E27FC236}">
                <a16:creationId xmlns:a16="http://schemas.microsoft.com/office/drawing/2014/main" id="{CE32FE3D-043B-0C4D-994D-E5E434FDF5EC}"/>
              </a:ext>
            </a:extLst>
          </p:cNvPr>
          <p:cNvSpPr/>
          <p:nvPr/>
        </p:nvSpPr>
        <p:spPr>
          <a:xfrm>
            <a:off x="8775071" y="2890684"/>
            <a:ext cx="440002" cy="1622049"/>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A5995F08-70B2-A84B-989D-CFA578927BC5}"/>
              </a:ext>
            </a:extLst>
          </p:cNvPr>
          <p:cNvSpPr/>
          <p:nvPr/>
        </p:nvSpPr>
        <p:spPr>
          <a:xfrm>
            <a:off x="9567155" y="2890684"/>
            <a:ext cx="440002" cy="1622049"/>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7" name="椭圆 26">
            <a:extLst>
              <a:ext uri="{FF2B5EF4-FFF2-40B4-BE49-F238E27FC236}">
                <a16:creationId xmlns:a16="http://schemas.microsoft.com/office/drawing/2014/main" id="{D7F799DC-EA34-A142-AD1C-CF6C2E8961E6}"/>
              </a:ext>
            </a:extLst>
          </p:cNvPr>
          <p:cNvSpPr/>
          <p:nvPr/>
        </p:nvSpPr>
        <p:spPr>
          <a:xfrm>
            <a:off x="9687983" y="3602535"/>
            <a:ext cx="198346" cy="198346"/>
          </a:xfrm>
          <a:prstGeom prst="ellipse">
            <a:avLst/>
          </a:prstGeom>
          <a:solidFill>
            <a:srgbClr val="FFFC00"/>
          </a:solidFill>
          <a:ln>
            <a:noFill/>
          </a:ln>
          <a:effectLst>
            <a:glow rad="86412">
              <a:schemeClr val="accent4">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id="{71E7D9F1-8266-C146-B359-AD28E4A2F6D6}"/>
              </a:ext>
            </a:extLst>
          </p:cNvPr>
          <p:cNvSpPr txBox="1"/>
          <p:nvPr/>
        </p:nvSpPr>
        <p:spPr>
          <a:xfrm>
            <a:off x="450208" y="246185"/>
            <a:ext cx="1642361" cy="307777"/>
          </a:xfrm>
          <a:prstGeom prst="rect">
            <a:avLst/>
          </a:prstGeom>
          <a:noFill/>
        </p:spPr>
        <p:txBody>
          <a:bodyPr wrap="square" rtlCol="0">
            <a:spAutoFit/>
          </a:bodyPr>
          <a:lstStyle/>
          <a:p>
            <a:r>
              <a:rPr kumimoji="1" lang="zh-CN" altLang="en-US" sz="1400" dirty="0">
                <a:solidFill>
                  <a:srgbClr val="FF40FF"/>
                </a:solidFill>
                <a:latin typeface="PingFang SC" panose="020B0400000000000000" pitchFamily="34" charset="-122"/>
                <a:ea typeface="PingFang SC" panose="020B0400000000000000" pitchFamily="34" charset="-122"/>
              </a:rPr>
              <a:t>格式塔错觉（</a:t>
            </a:r>
            <a:r>
              <a:rPr kumimoji="1" lang="en-US" altLang="zh-CN" sz="1400" dirty="0">
                <a:solidFill>
                  <a:srgbClr val="FF40FF"/>
                </a:solidFill>
                <a:latin typeface="PingFang SC" panose="020B0400000000000000" pitchFamily="34" charset="-122"/>
                <a:ea typeface="PingFang SC" panose="020B0400000000000000" pitchFamily="34" charset="-122"/>
              </a:rPr>
              <a:t>2</a:t>
            </a:r>
            <a:r>
              <a:rPr kumimoji="1" lang="zh-CN" altLang="en-US" sz="1400" dirty="0">
                <a:solidFill>
                  <a:srgbClr val="FF40FF"/>
                </a:solidFill>
                <a:latin typeface="PingFang SC" panose="020B0400000000000000" pitchFamily="34" charset="-122"/>
                <a:ea typeface="PingFang SC" panose="020B0400000000000000" pitchFamily="34" charset="-122"/>
              </a:rPr>
              <a:t>）</a:t>
            </a:r>
          </a:p>
        </p:txBody>
      </p:sp>
    </p:spTree>
    <p:extLst>
      <p:ext uri="{BB962C8B-B14F-4D97-AF65-F5344CB8AC3E}">
        <p14:creationId xmlns:p14="http://schemas.microsoft.com/office/powerpoint/2010/main" val="23327018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立方体 3">
            <a:extLst>
              <a:ext uri="{FF2B5EF4-FFF2-40B4-BE49-F238E27FC236}">
                <a16:creationId xmlns:a16="http://schemas.microsoft.com/office/drawing/2014/main" id="{D4F9483F-6364-BE41-8F56-C0B76E7D4012}"/>
              </a:ext>
            </a:extLst>
          </p:cNvPr>
          <p:cNvSpPr/>
          <p:nvPr/>
        </p:nvSpPr>
        <p:spPr>
          <a:xfrm>
            <a:off x="1646316" y="2345266"/>
            <a:ext cx="8899370" cy="2167467"/>
          </a:xfrm>
          <a:prstGeom prst="cube">
            <a:avLst>
              <a:gd name="adj" fmla="val 25000"/>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404E7B85-711B-6548-A1F3-B835D7EC946A}"/>
              </a:ext>
            </a:extLst>
          </p:cNvPr>
          <p:cNvSpPr/>
          <p:nvPr/>
        </p:nvSpPr>
        <p:spPr>
          <a:xfrm>
            <a:off x="1646315" y="2890684"/>
            <a:ext cx="440002" cy="1622049"/>
          </a:xfrm>
          <a:prstGeom prst="rect">
            <a:avLst/>
          </a:prstGeom>
          <a:solidFill>
            <a:srgbClr val="FFFC00"/>
          </a:solid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B6FC2116-0647-0F41-A0DB-16E8126AF751}"/>
              </a:ext>
            </a:extLst>
          </p:cNvPr>
          <p:cNvSpPr/>
          <p:nvPr/>
        </p:nvSpPr>
        <p:spPr>
          <a:xfrm>
            <a:off x="2438399" y="2890684"/>
            <a:ext cx="440002" cy="1622049"/>
          </a:xfrm>
          <a:prstGeom prst="rect">
            <a:avLst/>
          </a:prstGeom>
          <a:solidFill>
            <a:srgbClr val="FFFC00"/>
          </a:solid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75D90ADC-AAAD-444B-9B0E-CCC7EFC9262F}"/>
              </a:ext>
            </a:extLst>
          </p:cNvPr>
          <p:cNvSpPr/>
          <p:nvPr/>
        </p:nvSpPr>
        <p:spPr>
          <a:xfrm>
            <a:off x="3230483" y="2890684"/>
            <a:ext cx="440002" cy="1622049"/>
          </a:xfrm>
          <a:prstGeom prst="rect">
            <a:avLst/>
          </a:prstGeom>
          <a:solidFill>
            <a:srgbClr val="FFFC00"/>
          </a:solid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BC08B909-8D15-A24C-ACA2-94536A91FB23}"/>
              </a:ext>
            </a:extLst>
          </p:cNvPr>
          <p:cNvSpPr/>
          <p:nvPr/>
        </p:nvSpPr>
        <p:spPr>
          <a:xfrm>
            <a:off x="4022567" y="2890684"/>
            <a:ext cx="440002" cy="1622049"/>
          </a:xfrm>
          <a:prstGeom prst="rect">
            <a:avLst/>
          </a:prstGeom>
          <a:solidFill>
            <a:srgbClr val="FFFC00"/>
          </a:solid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3" name="矩形 12">
            <a:extLst>
              <a:ext uri="{FF2B5EF4-FFF2-40B4-BE49-F238E27FC236}">
                <a16:creationId xmlns:a16="http://schemas.microsoft.com/office/drawing/2014/main" id="{84861E77-55B4-A247-B5D2-975703D99A6D}"/>
              </a:ext>
            </a:extLst>
          </p:cNvPr>
          <p:cNvSpPr/>
          <p:nvPr/>
        </p:nvSpPr>
        <p:spPr>
          <a:xfrm>
            <a:off x="4814651" y="2890684"/>
            <a:ext cx="440002" cy="1622049"/>
          </a:xfrm>
          <a:prstGeom prst="rect">
            <a:avLst/>
          </a:prstGeom>
          <a:solidFill>
            <a:srgbClr val="FFFC00"/>
          </a:solid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D6F8FD58-CC76-524B-9163-EB78C0C17E58}"/>
              </a:ext>
            </a:extLst>
          </p:cNvPr>
          <p:cNvSpPr/>
          <p:nvPr/>
        </p:nvSpPr>
        <p:spPr>
          <a:xfrm>
            <a:off x="5606735" y="2890684"/>
            <a:ext cx="440002" cy="1622049"/>
          </a:xfrm>
          <a:prstGeom prst="rect">
            <a:avLst/>
          </a:prstGeom>
          <a:solidFill>
            <a:srgbClr val="FFFC00"/>
          </a:solid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B9AEF049-506E-A443-88B3-F15E06AA73BC}"/>
              </a:ext>
            </a:extLst>
          </p:cNvPr>
          <p:cNvSpPr/>
          <p:nvPr/>
        </p:nvSpPr>
        <p:spPr>
          <a:xfrm>
            <a:off x="6398819" y="2890684"/>
            <a:ext cx="440002" cy="1622049"/>
          </a:xfrm>
          <a:prstGeom prst="rect">
            <a:avLst/>
          </a:prstGeom>
          <a:solidFill>
            <a:srgbClr val="FFFC00"/>
          </a:solid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D807C737-E156-3440-9F8D-2C7F18D796E7}"/>
              </a:ext>
            </a:extLst>
          </p:cNvPr>
          <p:cNvSpPr/>
          <p:nvPr/>
        </p:nvSpPr>
        <p:spPr>
          <a:xfrm>
            <a:off x="7190903" y="2890684"/>
            <a:ext cx="440002" cy="1622049"/>
          </a:xfrm>
          <a:prstGeom prst="rect">
            <a:avLst/>
          </a:prstGeom>
          <a:solidFill>
            <a:srgbClr val="FFFC00"/>
          </a:solid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矩形 20">
            <a:extLst>
              <a:ext uri="{FF2B5EF4-FFF2-40B4-BE49-F238E27FC236}">
                <a16:creationId xmlns:a16="http://schemas.microsoft.com/office/drawing/2014/main" id="{8EEE6157-A8D5-CF48-83EA-C9FBB4706AE9}"/>
              </a:ext>
            </a:extLst>
          </p:cNvPr>
          <p:cNvSpPr/>
          <p:nvPr/>
        </p:nvSpPr>
        <p:spPr>
          <a:xfrm>
            <a:off x="7982987" y="2890684"/>
            <a:ext cx="440002" cy="1622049"/>
          </a:xfrm>
          <a:prstGeom prst="rect">
            <a:avLst/>
          </a:prstGeom>
          <a:solidFill>
            <a:srgbClr val="FFFC00"/>
          </a:solid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a:extLst>
              <a:ext uri="{FF2B5EF4-FFF2-40B4-BE49-F238E27FC236}">
                <a16:creationId xmlns:a16="http://schemas.microsoft.com/office/drawing/2014/main" id="{CE32FE3D-043B-0C4D-994D-E5E434FDF5EC}"/>
              </a:ext>
            </a:extLst>
          </p:cNvPr>
          <p:cNvSpPr/>
          <p:nvPr/>
        </p:nvSpPr>
        <p:spPr>
          <a:xfrm>
            <a:off x="8775071" y="2890684"/>
            <a:ext cx="440002" cy="1622049"/>
          </a:xfrm>
          <a:prstGeom prst="rect">
            <a:avLst/>
          </a:prstGeom>
          <a:solidFill>
            <a:srgbClr val="FFFC00"/>
          </a:solid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A5995F08-70B2-A84B-989D-CFA578927BC5}"/>
              </a:ext>
            </a:extLst>
          </p:cNvPr>
          <p:cNvSpPr/>
          <p:nvPr/>
        </p:nvSpPr>
        <p:spPr>
          <a:xfrm>
            <a:off x="9567155" y="2890684"/>
            <a:ext cx="440002" cy="1622049"/>
          </a:xfrm>
          <a:prstGeom prst="rect">
            <a:avLst/>
          </a:prstGeom>
          <a:solidFill>
            <a:srgbClr val="FFFC00"/>
          </a:solid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7" name="椭圆 26">
            <a:extLst>
              <a:ext uri="{FF2B5EF4-FFF2-40B4-BE49-F238E27FC236}">
                <a16:creationId xmlns:a16="http://schemas.microsoft.com/office/drawing/2014/main" id="{D7F799DC-EA34-A142-AD1C-CF6C2E8961E6}"/>
              </a:ext>
            </a:extLst>
          </p:cNvPr>
          <p:cNvSpPr/>
          <p:nvPr/>
        </p:nvSpPr>
        <p:spPr>
          <a:xfrm>
            <a:off x="1149076" y="3659684"/>
            <a:ext cx="198346" cy="198346"/>
          </a:xfrm>
          <a:prstGeom prst="ellipse">
            <a:avLst/>
          </a:prstGeom>
          <a:solidFill>
            <a:srgbClr val="FFFC00"/>
          </a:solidFill>
          <a:ln>
            <a:noFill/>
          </a:ln>
          <a:effectLst>
            <a:glow rad="86412">
              <a:schemeClr val="accent4">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id="{196FEB88-B0F2-3F4E-AB17-DF5577D83385}"/>
              </a:ext>
            </a:extLst>
          </p:cNvPr>
          <p:cNvSpPr txBox="1"/>
          <p:nvPr/>
        </p:nvSpPr>
        <p:spPr>
          <a:xfrm>
            <a:off x="450208" y="246185"/>
            <a:ext cx="1642361" cy="307777"/>
          </a:xfrm>
          <a:prstGeom prst="rect">
            <a:avLst/>
          </a:prstGeom>
          <a:noFill/>
        </p:spPr>
        <p:txBody>
          <a:bodyPr wrap="square" rtlCol="0">
            <a:spAutoFit/>
          </a:bodyPr>
          <a:lstStyle/>
          <a:p>
            <a:r>
              <a:rPr kumimoji="1" lang="zh-CN" altLang="en-US" sz="1400" dirty="0">
                <a:solidFill>
                  <a:srgbClr val="FF40FF"/>
                </a:solidFill>
                <a:latin typeface="PingFang SC" panose="020B0400000000000000" pitchFamily="34" charset="-122"/>
                <a:ea typeface="PingFang SC" panose="020B0400000000000000" pitchFamily="34" charset="-122"/>
              </a:rPr>
              <a:t>格式塔错觉（</a:t>
            </a:r>
            <a:r>
              <a:rPr kumimoji="1" lang="en-US" altLang="zh-CN" sz="1400" dirty="0">
                <a:solidFill>
                  <a:srgbClr val="FF40FF"/>
                </a:solidFill>
                <a:latin typeface="PingFang SC" panose="020B0400000000000000" pitchFamily="34" charset="-122"/>
                <a:ea typeface="PingFang SC" panose="020B0400000000000000" pitchFamily="34" charset="-122"/>
              </a:rPr>
              <a:t>2</a:t>
            </a:r>
            <a:r>
              <a:rPr kumimoji="1" lang="zh-CN" altLang="en-US" sz="1400" dirty="0">
                <a:solidFill>
                  <a:srgbClr val="FF40FF"/>
                </a:solidFill>
                <a:latin typeface="PingFang SC" panose="020B0400000000000000" pitchFamily="34" charset="-122"/>
                <a:ea typeface="PingFang SC" panose="020B0400000000000000" pitchFamily="34" charset="-122"/>
              </a:rPr>
              <a:t>）</a:t>
            </a:r>
          </a:p>
        </p:txBody>
      </p:sp>
    </p:spTree>
    <p:extLst>
      <p:ext uri="{BB962C8B-B14F-4D97-AF65-F5344CB8AC3E}">
        <p14:creationId xmlns:p14="http://schemas.microsoft.com/office/powerpoint/2010/main" val="1685277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立方体 3">
            <a:extLst>
              <a:ext uri="{FF2B5EF4-FFF2-40B4-BE49-F238E27FC236}">
                <a16:creationId xmlns:a16="http://schemas.microsoft.com/office/drawing/2014/main" id="{D4F9483F-6364-BE41-8F56-C0B76E7D4012}"/>
              </a:ext>
            </a:extLst>
          </p:cNvPr>
          <p:cNvSpPr/>
          <p:nvPr/>
        </p:nvSpPr>
        <p:spPr>
          <a:xfrm>
            <a:off x="1646316" y="2345266"/>
            <a:ext cx="8899370" cy="2167467"/>
          </a:xfrm>
          <a:prstGeom prst="cube">
            <a:avLst>
              <a:gd name="adj" fmla="val 25000"/>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404E7B85-711B-6548-A1F3-B835D7EC946A}"/>
              </a:ext>
            </a:extLst>
          </p:cNvPr>
          <p:cNvSpPr/>
          <p:nvPr/>
        </p:nvSpPr>
        <p:spPr>
          <a:xfrm>
            <a:off x="1646315" y="2890684"/>
            <a:ext cx="440002" cy="1622049"/>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B6FC2116-0647-0F41-A0DB-16E8126AF751}"/>
              </a:ext>
            </a:extLst>
          </p:cNvPr>
          <p:cNvSpPr/>
          <p:nvPr/>
        </p:nvSpPr>
        <p:spPr>
          <a:xfrm>
            <a:off x="2438399" y="2890684"/>
            <a:ext cx="440002" cy="1622049"/>
          </a:xfrm>
          <a:prstGeom prst="rect">
            <a:avLst/>
          </a:prstGeom>
          <a:solidFill>
            <a:srgbClr val="FFFC00"/>
          </a:solid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75D90ADC-AAAD-444B-9B0E-CCC7EFC9262F}"/>
              </a:ext>
            </a:extLst>
          </p:cNvPr>
          <p:cNvSpPr/>
          <p:nvPr/>
        </p:nvSpPr>
        <p:spPr>
          <a:xfrm>
            <a:off x="3230483" y="2890684"/>
            <a:ext cx="440002" cy="1622049"/>
          </a:xfrm>
          <a:prstGeom prst="rect">
            <a:avLst/>
          </a:prstGeom>
          <a:solidFill>
            <a:srgbClr val="FFFC00"/>
          </a:solid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BC08B909-8D15-A24C-ACA2-94536A91FB23}"/>
              </a:ext>
            </a:extLst>
          </p:cNvPr>
          <p:cNvSpPr/>
          <p:nvPr/>
        </p:nvSpPr>
        <p:spPr>
          <a:xfrm>
            <a:off x="4022567" y="2890684"/>
            <a:ext cx="440002" cy="1622049"/>
          </a:xfrm>
          <a:prstGeom prst="rect">
            <a:avLst/>
          </a:prstGeom>
          <a:solidFill>
            <a:srgbClr val="FFFC00"/>
          </a:solid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3" name="矩形 12">
            <a:extLst>
              <a:ext uri="{FF2B5EF4-FFF2-40B4-BE49-F238E27FC236}">
                <a16:creationId xmlns:a16="http://schemas.microsoft.com/office/drawing/2014/main" id="{84861E77-55B4-A247-B5D2-975703D99A6D}"/>
              </a:ext>
            </a:extLst>
          </p:cNvPr>
          <p:cNvSpPr/>
          <p:nvPr/>
        </p:nvSpPr>
        <p:spPr>
          <a:xfrm>
            <a:off x="4814651" y="2890684"/>
            <a:ext cx="440002" cy="1622049"/>
          </a:xfrm>
          <a:prstGeom prst="rect">
            <a:avLst/>
          </a:prstGeom>
          <a:solidFill>
            <a:srgbClr val="FFFC00"/>
          </a:solid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D6F8FD58-CC76-524B-9163-EB78C0C17E58}"/>
              </a:ext>
            </a:extLst>
          </p:cNvPr>
          <p:cNvSpPr/>
          <p:nvPr/>
        </p:nvSpPr>
        <p:spPr>
          <a:xfrm>
            <a:off x="5606735" y="2890684"/>
            <a:ext cx="440002" cy="1622049"/>
          </a:xfrm>
          <a:prstGeom prst="rect">
            <a:avLst/>
          </a:prstGeom>
          <a:solidFill>
            <a:srgbClr val="FFFC00"/>
          </a:solid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B9AEF049-506E-A443-88B3-F15E06AA73BC}"/>
              </a:ext>
            </a:extLst>
          </p:cNvPr>
          <p:cNvSpPr/>
          <p:nvPr/>
        </p:nvSpPr>
        <p:spPr>
          <a:xfrm>
            <a:off x="6398819" y="2890684"/>
            <a:ext cx="440002" cy="1622049"/>
          </a:xfrm>
          <a:prstGeom prst="rect">
            <a:avLst/>
          </a:prstGeom>
          <a:solidFill>
            <a:srgbClr val="FFFC00"/>
          </a:solid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D807C737-E156-3440-9F8D-2C7F18D796E7}"/>
              </a:ext>
            </a:extLst>
          </p:cNvPr>
          <p:cNvSpPr/>
          <p:nvPr/>
        </p:nvSpPr>
        <p:spPr>
          <a:xfrm>
            <a:off x="7190903" y="2890684"/>
            <a:ext cx="440002" cy="1622049"/>
          </a:xfrm>
          <a:prstGeom prst="rect">
            <a:avLst/>
          </a:prstGeom>
          <a:solidFill>
            <a:srgbClr val="FFFC00"/>
          </a:solid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矩形 20">
            <a:extLst>
              <a:ext uri="{FF2B5EF4-FFF2-40B4-BE49-F238E27FC236}">
                <a16:creationId xmlns:a16="http://schemas.microsoft.com/office/drawing/2014/main" id="{8EEE6157-A8D5-CF48-83EA-C9FBB4706AE9}"/>
              </a:ext>
            </a:extLst>
          </p:cNvPr>
          <p:cNvSpPr/>
          <p:nvPr/>
        </p:nvSpPr>
        <p:spPr>
          <a:xfrm>
            <a:off x="7982987" y="2890684"/>
            <a:ext cx="440002" cy="1622049"/>
          </a:xfrm>
          <a:prstGeom prst="rect">
            <a:avLst/>
          </a:prstGeom>
          <a:solidFill>
            <a:srgbClr val="FFFC00"/>
          </a:solid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a:extLst>
              <a:ext uri="{FF2B5EF4-FFF2-40B4-BE49-F238E27FC236}">
                <a16:creationId xmlns:a16="http://schemas.microsoft.com/office/drawing/2014/main" id="{CE32FE3D-043B-0C4D-994D-E5E434FDF5EC}"/>
              </a:ext>
            </a:extLst>
          </p:cNvPr>
          <p:cNvSpPr/>
          <p:nvPr/>
        </p:nvSpPr>
        <p:spPr>
          <a:xfrm>
            <a:off x="8775071" y="2890684"/>
            <a:ext cx="440002" cy="1622049"/>
          </a:xfrm>
          <a:prstGeom prst="rect">
            <a:avLst/>
          </a:prstGeom>
          <a:solidFill>
            <a:srgbClr val="FFFC00"/>
          </a:solid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A5995F08-70B2-A84B-989D-CFA578927BC5}"/>
              </a:ext>
            </a:extLst>
          </p:cNvPr>
          <p:cNvSpPr/>
          <p:nvPr/>
        </p:nvSpPr>
        <p:spPr>
          <a:xfrm>
            <a:off x="9567155" y="2890684"/>
            <a:ext cx="440002" cy="1622049"/>
          </a:xfrm>
          <a:prstGeom prst="rect">
            <a:avLst/>
          </a:prstGeom>
          <a:solidFill>
            <a:srgbClr val="FFFC00"/>
          </a:solid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7" name="椭圆 26">
            <a:extLst>
              <a:ext uri="{FF2B5EF4-FFF2-40B4-BE49-F238E27FC236}">
                <a16:creationId xmlns:a16="http://schemas.microsoft.com/office/drawing/2014/main" id="{D7F799DC-EA34-A142-AD1C-CF6C2E8961E6}"/>
              </a:ext>
            </a:extLst>
          </p:cNvPr>
          <p:cNvSpPr/>
          <p:nvPr/>
        </p:nvSpPr>
        <p:spPr>
          <a:xfrm>
            <a:off x="1758092" y="3701708"/>
            <a:ext cx="198346" cy="198346"/>
          </a:xfrm>
          <a:prstGeom prst="ellipse">
            <a:avLst/>
          </a:prstGeom>
          <a:solidFill>
            <a:srgbClr val="FFFC00"/>
          </a:solidFill>
          <a:ln>
            <a:noFill/>
          </a:ln>
          <a:effectLst>
            <a:glow rad="86412">
              <a:schemeClr val="accent4">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id="{E0A16CFA-1DCA-AA4E-9F96-DB784F56B090}"/>
              </a:ext>
            </a:extLst>
          </p:cNvPr>
          <p:cNvSpPr txBox="1"/>
          <p:nvPr/>
        </p:nvSpPr>
        <p:spPr>
          <a:xfrm>
            <a:off x="450208" y="246185"/>
            <a:ext cx="1642361" cy="307777"/>
          </a:xfrm>
          <a:prstGeom prst="rect">
            <a:avLst/>
          </a:prstGeom>
          <a:noFill/>
        </p:spPr>
        <p:txBody>
          <a:bodyPr wrap="square" rtlCol="0">
            <a:spAutoFit/>
          </a:bodyPr>
          <a:lstStyle/>
          <a:p>
            <a:r>
              <a:rPr kumimoji="1" lang="zh-CN" altLang="en-US" sz="1400" dirty="0">
                <a:solidFill>
                  <a:srgbClr val="FF40FF"/>
                </a:solidFill>
                <a:latin typeface="PingFang SC" panose="020B0400000000000000" pitchFamily="34" charset="-122"/>
                <a:ea typeface="PingFang SC" panose="020B0400000000000000" pitchFamily="34" charset="-122"/>
              </a:rPr>
              <a:t>格式塔错觉（</a:t>
            </a:r>
            <a:r>
              <a:rPr kumimoji="1" lang="en-US" altLang="zh-CN" sz="1400" dirty="0">
                <a:solidFill>
                  <a:srgbClr val="FF40FF"/>
                </a:solidFill>
                <a:latin typeface="PingFang SC" panose="020B0400000000000000" pitchFamily="34" charset="-122"/>
                <a:ea typeface="PingFang SC" panose="020B0400000000000000" pitchFamily="34" charset="-122"/>
              </a:rPr>
              <a:t>2</a:t>
            </a:r>
            <a:r>
              <a:rPr kumimoji="1" lang="zh-CN" altLang="en-US" sz="1400" dirty="0">
                <a:solidFill>
                  <a:srgbClr val="FF40FF"/>
                </a:solidFill>
                <a:latin typeface="PingFang SC" panose="020B0400000000000000" pitchFamily="34" charset="-122"/>
                <a:ea typeface="PingFang SC" panose="020B0400000000000000" pitchFamily="34" charset="-122"/>
              </a:rPr>
              <a:t>）</a:t>
            </a:r>
          </a:p>
        </p:txBody>
      </p:sp>
    </p:spTree>
    <p:extLst>
      <p:ext uri="{BB962C8B-B14F-4D97-AF65-F5344CB8AC3E}">
        <p14:creationId xmlns:p14="http://schemas.microsoft.com/office/powerpoint/2010/main" val="36598805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立方体 3">
            <a:extLst>
              <a:ext uri="{FF2B5EF4-FFF2-40B4-BE49-F238E27FC236}">
                <a16:creationId xmlns:a16="http://schemas.microsoft.com/office/drawing/2014/main" id="{D4F9483F-6364-BE41-8F56-C0B76E7D4012}"/>
              </a:ext>
            </a:extLst>
          </p:cNvPr>
          <p:cNvSpPr/>
          <p:nvPr/>
        </p:nvSpPr>
        <p:spPr>
          <a:xfrm>
            <a:off x="1646316" y="2345266"/>
            <a:ext cx="8899370" cy="2167467"/>
          </a:xfrm>
          <a:prstGeom prst="cube">
            <a:avLst>
              <a:gd name="adj" fmla="val 25000"/>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404E7B85-711B-6548-A1F3-B835D7EC946A}"/>
              </a:ext>
            </a:extLst>
          </p:cNvPr>
          <p:cNvSpPr/>
          <p:nvPr/>
        </p:nvSpPr>
        <p:spPr>
          <a:xfrm>
            <a:off x="1646315" y="2890684"/>
            <a:ext cx="440002" cy="1622049"/>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B6FC2116-0647-0F41-A0DB-16E8126AF751}"/>
              </a:ext>
            </a:extLst>
          </p:cNvPr>
          <p:cNvSpPr/>
          <p:nvPr/>
        </p:nvSpPr>
        <p:spPr>
          <a:xfrm>
            <a:off x="2438399" y="2890684"/>
            <a:ext cx="440002" cy="1622049"/>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75D90ADC-AAAD-444B-9B0E-CCC7EFC9262F}"/>
              </a:ext>
            </a:extLst>
          </p:cNvPr>
          <p:cNvSpPr/>
          <p:nvPr/>
        </p:nvSpPr>
        <p:spPr>
          <a:xfrm>
            <a:off x="3230483" y="2890684"/>
            <a:ext cx="440002" cy="1622049"/>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BC08B909-8D15-A24C-ACA2-94536A91FB23}"/>
              </a:ext>
            </a:extLst>
          </p:cNvPr>
          <p:cNvSpPr/>
          <p:nvPr/>
        </p:nvSpPr>
        <p:spPr>
          <a:xfrm>
            <a:off x="4022567" y="2890684"/>
            <a:ext cx="440002" cy="1622049"/>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3" name="矩形 12">
            <a:extLst>
              <a:ext uri="{FF2B5EF4-FFF2-40B4-BE49-F238E27FC236}">
                <a16:creationId xmlns:a16="http://schemas.microsoft.com/office/drawing/2014/main" id="{84861E77-55B4-A247-B5D2-975703D99A6D}"/>
              </a:ext>
            </a:extLst>
          </p:cNvPr>
          <p:cNvSpPr/>
          <p:nvPr/>
        </p:nvSpPr>
        <p:spPr>
          <a:xfrm>
            <a:off x="4814651" y="2890684"/>
            <a:ext cx="440002" cy="1622049"/>
          </a:xfrm>
          <a:prstGeom prst="rect">
            <a:avLst/>
          </a:prstGeom>
          <a:solidFill>
            <a:srgbClr val="FFFC00"/>
          </a:solid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D6F8FD58-CC76-524B-9163-EB78C0C17E58}"/>
              </a:ext>
            </a:extLst>
          </p:cNvPr>
          <p:cNvSpPr/>
          <p:nvPr/>
        </p:nvSpPr>
        <p:spPr>
          <a:xfrm>
            <a:off x="5606735" y="2890684"/>
            <a:ext cx="440002" cy="1622049"/>
          </a:xfrm>
          <a:prstGeom prst="rect">
            <a:avLst/>
          </a:prstGeom>
          <a:solidFill>
            <a:srgbClr val="FFFC00"/>
          </a:solid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B9AEF049-506E-A443-88B3-F15E06AA73BC}"/>
              </a:ext>
            </a:extLst>
          </p:cNvPr>
          <p:cNvSpPr/>
          <p:nvPr/>
        </p:nvSpPr>
        <p:spPr>
          <a:xfrm>
            <a:off x="6398819" y="2890684"/>
            <a:ext cx="440002" cy="1622049"/>
          </a:xfrm>
          <a:prstGeom prst="rect">
            <a:avLst/>
          </a:prstGeom>
          <a:solidFill>
            <a:srgbClr val="FFFC00"/>
          </a:solid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D807C737-E156-3440-9F8D-2C7F18D796E7}"/>
              </a:ext>
            </a:extLst>
          </p:cNvPr>
          <p:cNvSpPr/>
          <p:nvPr/>
        </p:nvSpPr>
        <p:spPr>
          <a:xfrm>
            <a:off x="7190903" y="2890684"/>
            <a:ext cx="440002" cy="1622049"/>
          </a:xfrm>
          <a:prstGeom prst="rect">
            <a:avLst/>
          </a:prstGeom>
          <a:solidFill>
            <a:srgbClr val="FFFC00"/>
          </a:solid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矩形 20">
            <a:extLst>
              <a:ext uri="{FF2B5EF4-FFF2-40B4-BE49-F238E27FC236}">
                <a16:creationId xmlns:a16="http://schemas.microsoft.com/office/drawing/2014/main" id="{8EEE6157-A8D5-CF48-83EA-C9FBB4706AE9}"/>
              </a:ext>
            </a:extLst>
          </p:cNvPr>
          <p:cNvSpPr/>
          <p:nvPr/>
        </p:nvSpPr>
        <p:spPr>
          <a:xfrm>
            <a:off x="7982987" y="2890684"/>
            <a:ext cx="440002" cy="1622049"/>
          </a:xfrm>
          <a:prstGeom prst="rect">
            <a:avLst/>
          </a:prstGeom>
          <a:solidFill>
            <a:srgbClr val="FFFC00"/>
          </a:solid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a:extLst>
              <a:ext uri="{FF2B5EF4-FFF2-40B4-BE49-F238E27FC236}">
                <a16:creationId xmlns:a16="http://schemas.microsoft.com/office/drawing/2014/main" id="{CE32FE3D-043B-0C4D-994D-E5E434FDF5EC}"/>
              </a:ext>
            </a:extLst>
          </p:cNvPr>
          <p:cNvSpPr/>
          <p:nvPr/>
        </p:nvSpPr>
        <p:spPr>
          <a:xfrm>
            <a:off x="8775071" y="2890684"/>
            <a:ext cx="440002" cy="1622049"/>
          </a:xfrm>
          <a:prstGeom prst="rect">
            <a:avLst/>
          </a:prstGeom>
          <a:solidFill>
            <a:srgbClr val="FFFC00"/>
          </a:solid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A5995F08-70B2-A84B-989D-CFA578927BC5}"/>
              </a:ext>
            </a:extLst>
          </p:cNvPr>
          <p:cNvSpPr/>
          <p:nvPr/>
        </p:nvSpPr>
        <p:spPr>
          <a:xfrm>
            <a:off x="9567155" y="2890684"/>
            <a:ext cx="440002" cy="1622049"/>
          </a:xfrm>
          <a:prstGeom prst="rect">
            <a:avLst/>
          </a:prstGeom>
          <a:solidFill>
            <a:srgbClr val="FFFC00"/>
          </a:solid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7" name="椭圆 26">
            <a:extLst>
              <a:ext uri="{FF2B5EF4-FFF2-40B4-BE49-F238E27FC236}">
                <a16:creationId xmlns:a16="http://schemas.microsoft.com/office/drawing/2014/main" id="{D7F799DC-EA34-A142-AD1C-CF6C2E8961E6}"/>
              </a:ext>
            </a:extLst>
          </p:cNvPr>
          <p:cNvSpPr/>
          <p:nvPr/>
        </p:nvSpPr>
        <p:spPr>
          <a:xfrm>
            <a:off x="4176949" y="3602535"/>
            <a:ext cx="198346" cy="198346"/>
          </a:xfrm>
          <a:prstGeom prst="ellipse">
            <a:avLst/>
          </a:prstGeom>
          <a:solidFill>
            <a:srgbClr val="FFFC00"/>
          </a:solidFill>
          <a:ln>
            <a:noFill/>
          </a:ln>
          <a:effectLst>
            <a:glow rad="86412">
              <a:schemeClr val="accent4">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id="{072E0F15-2499-A548-9300-210BB61CD89C}"/>
              </a:ext>
            </a:extLst>
          </p:cNvPr>
          <p:cNvSpPr txBox="1"/>
          <p:nvPr/>
        </p:nvSpPr>
        <p:spPr>
          <a:xfrm>
            <a:off x="450208" y="246185"/>
            <a:ext cx="1642361" cy="307777"/>
          </a:xfrm>
          <a:prstGeom prst="rect">
            <a:avLst/>
          </a:prstGeom>
          <a:noFill/>
        </p:spPr>
        <p:txBody>
          <a:bodyPr wrap="square" rtlCol="0">
            <a:spAutoFit/>
          </a:bodyPr>
          <a:lstStyle/>
          <a:p>
            <a:r>
              <a:rPr kumimoji="1" lang="zh-CN" altLang="en-US" sz="1400" dirty="0">
                <a:solidFill>
                  <a:srgbClr val="FF40FF"/>
                </a:solidFill>
                <a:latin typeface="PingFang SC" panose="020B0400000000000000" pitchFamily="34" charset="-122"/>
                <a:ea typeface="PingFang SC" panose="020B0400000000000000" pitchFamily="34" charset="-122"/>
              </a:rPr>
              <a:t>格式塔错觉（</a:t>
            </a:r>
            <a:r>
              <a:rPr kumimoji="1" lang="en-US" altLang="zh-CN" sz="1400" dirty="0">
                <a:solidFill>
                  <a:srgbClr val="FF40FF"/>
                </a:solidFill>
                <a:latin typeface="PingFang SC" panose="020B0400000000000000" pitchFamily="34" charset="-122"/>
                <a:ea typeface="PingFang SC" panose="020B0400000000000000" pitchFamily="34" charset="-122"/>
              </a:rPr>
              <a:t>2</a:t>
            </a:r>
            <a:r>
              <a:rPr kumimoji="1" lang="zh-CN" altLang="en-US" sz="1400" dirty="0">
                <a:solidFill>
                  <a:srgbClr val="FF40FF"/>
                </a:solidFill>
                <a:latin typeface="PingFang SC" panose="020B0400000000000000" pitchFamily="34" charset="-122"/>
                <a:ea typeface="PingFang SC" panose="020B0400000000000000" pitchFamily="34" charset="-122"/>
              </a:rPr>
              <a:t>）</a:t>
            </a:r>
          </a:p>
        </p:txBody>
      </p:sp>
    </p:spTree>
    <p:extLst>
      <p:ext uri="{BB962C8B-B14F-4D97-AF65-F5344CB8AC3E}">
        <p14:creationId xmlns:p14="http://schemas.microsoft.com/office/powerpoint/2010/main" val="31941993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立方体 3">
            <a:extLst>
              <a:ext uri="{FF2B5EF4-FFF2-40B4-BE49-F238E27FC236}">
                <a16:creationId xmlns:a16="http://schemas.microsoft.com/office/drawing/2014/main" id="{D4F9483F-6364-BE41-8F56-C0B76E7D4012}"/>
              </a:ext>
            </a:extLst>
          </p:cNvPr>
          <p:cNvSpPr/>
          <p:nvPr/>
        </p:nvSpPr>
        <p:spPr>
          <a:xfrm>
            <a:off x="1646316" y="2345266"/>
            <a:ext cx="8899370" cy="2167467"/>
          </a:xfrm>
          <a:prstGeom prst="cube">
            <a:avLst>
              <a:gd name="adj" fmla="val 25000"/>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404E7B85-711B-6548-A1F3-B835D7EC946A}"/>
              </a:ext>
            </a:extLst>
          </p:cNvPr>
          <p:cNvSpPr/>
          <p:nvPr/>
        </p:nvSpPr>
        <p:spPr>
          <a:xfrm>
            <a:off x="1646315" y="2890684"/>
            <a:ext cx="440002" cy="1622049"/>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B6FC2116-0647-0F41-A0DB-16E8126AF751}"/>
              </a:ext>
            </a:extLst>
          </p:cNvPr>
          <p:cNvSpPr/>
          <p:nvPr/>
        </p:nvSpPr>
        <p:spPr>
          <a:xfrm>
            <a:off x="2438399" y="2890684"/>
            <a:ext cx="440002" cy="1622049"/>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75D90ADC-AAAD-444B-9B0E-CCC7EFC9262F}"/>
              </a:ext>
            </a:extLst>
          </p:cNvPr>
          <p:cNvSpPr/>
          <p:nvPr/>
        </p:nvSpPr>
        <p:spPr>
          <a:xfrm>
            <a:off x="3230483" y="2890684"/>
            <a:ext cx="440002" cy="1622049"/>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BC08B909-8D15-A24C-ACA2-94536A91FB23}"/>
              </a:ext>
            </a:extLst>
          </p:cNvPr>
          <p:cNvSpPr/>
          <p:nvPr/>
        </p:nvSpPr>
        <p:spPr>
          <a:xfrm>
            <a:off x="4022567" y="2890684"/>
            <a:ext cx="440002" cy="1622049"/>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3" name="矩形 12">
            <a:extLst>
              <a:ext uri="{FF2B5EF4-FFF2-40B4-BE49-F238E27FC236}">
                <a16:creationId xmlns:a16="http://schemas.microsoft.com/office/drawing/2014/main" id="{84861E77-55B4-A247-B5D2-975703D99A6D}"/>
              </a:ext>
            </a:extLst>
          </p:cNvPr>
          <p:cNvSpPr/>
          <p:nvPr/>
        </p:nvSpPr>
        <p:spPr>
          <a:xfrm>
            <a:off x="4814651" y="2890684"/>
            <a:ext cx="440002" cy="1622049"/>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D6F8FD58-CC76-524B-9163-EB78C0C17E58}"/>
              </a:ext>
            </a:extLst>
          </p:cNvPr>
          <p:cNvSpPr/>
          <p:nvPr/>
        </p:nvSpPr>
        <p:spPr>
          <a:xfrm>
            <a:off x="5606735" y="2890684"/>
            <a:ext cx="440002" cy="1622049"/>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B9AEF049-506E-A443-88B3-F15E06AA73BC}"/>
              </a:ext>
            </a:extLst>
          </p:cNvPr>
          <p:cNvSpPr/>
          <p:nvPr/>
        </p:nvSpPr>
        <p:spPr>
          <a:xfrm>
            <a:off x="6398819" y="2890684"/>
            <a:ext cx="440002" cy="1622049"/>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D807C737-E156-3440-9F8D-2C7F18D796E7}"/>
              </a:ext>
            </a:extLst>
          </p:cNvPr>
          <p:cNvSpPr/>
          <p:nvPr/>
        </p:nvSpPr>
        <p:spPr>
          <a:xfrm>
            <a:off x="7190903" y="2890684"/>
            <a:ext cx="440002" cy="1622049"/>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矩形 20">
            <a:extLst>
              <a:ext uri="{FF2B5EF4-FFF2-40B4-BE49-F238E27FC236}">
                <a16:creationId xmlns:a16="http://schemas.microsoft.com/office/drawing/2014/main" id="{8EEE6157-A8D5-CF48-83EA-C9FBB4706AE9}"/>
              </a:ext>
            </a:extLst>
          </p:cNvPr>
          <p:cNvSpPr/>
          <p:nvPr/>
        </p:nvSpPr>
        <p:spPr>
          <a:xfrm>
            <a:off x="7982987" y="2890684"/>
            <a:ext cx="440002" cy="1622049"/>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a:extLst>
              <a:ext uri="{FF2B5EF4-FFF2-40B4-BE49-F238E27FC236}">
                <a16:creationId xmlns:a16="http://schemas.microsoft.com/office/drawing/2014/main" id="{CE32FE3D-043B-0C4D-994D-E5E434FDF5EC}"/>
              </a:ext>
            </a:extLst>
          </p:cNvPr>
          <p:cNvSpPr/>
          <p:nvPr/>
        </p:nvSpPr>
        <p:spPr>
          <a:xfrm>
            <a:off x="8775071" y="2890684"/>
            <a:ext cx="440002" cy="1622049"/>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A5995F08-70B2-A84B-989D-CFA578927BC5}"/>
              </a:ext>
            </a:extLst>
          </p:cNvPr>
          <p:cNvSpPr/>
          <p:nvPr/>
        </p:nvSpPr>
        <p:spPr>
          <a:xfrm>
            <a:off x="9567155" y="2890684"/>
            <a:ext cx="440002" cy="1622049"/>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7" name="椭圆 26">
            <a:extLst>
              <a:ext uri="{FF2B5EF4-FFF2-40B4-BE49-F238E27FC236}">
                <a16:creationId xmlns:a16="http://schemas.microsoft.com/office/drawing/2014/main" id="{D7F799DC-EA34-A142-AD1C-CF6C2E8961E6}"/>
              </a:ext>
            </a:extLst>
          </p:cNvPr>
          <p:cNvSpPr/>
          <p:nvPr/>
        </p:nvSpPr>
        <p:spPr>
          <a:xfrm>
            <a:off x="9687983" y="3602535"/>
            <a:ext cx="198346" cy="198346"/>
          </a:xfrm>
          <a:prstGeom prst="ellipse">
            <a:avLst/>
          </a:prstGeom>
          <a:solidFill>
            <a:srgbClr val="FFFC00"/>
          </a:solidFill>
          <a:ln>
            <a:noFill/>
          </a:ln>
          <a:effectLst>
            <a:glow rad="86412">
              <a:schemeClr val="accent4">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id="{71E7D9F1-8266-C146-B359-AD28E4A2F6D6}"/>
              </a:ext>
            </a:extLst>
          </p:cNvPr>
          <p:cNvSpPr txBox="1"/>
          <p:nvPr/>
        </p:nvSpPr>
        <p:spPr>
          <a:xfrm>
            <a:off x="450208" y="246185"/>
            <a:ext cx="1642361" cy="307777"/>
          </a:xfrm>
          <a:prstGeom prst="rect">
            <a:avLst/>
          </a:prstGeom>
          <a:noFill/>
        </p:spPr>
        <p:txBody>
          <a:bodyPr wrap="square" rtlCol="0">
            <a:spAutoFit/>
          </a:bodyPr>
          <a:lstStyle/>
          <a:p>
            <a:r>
              <a:rPr kumimoji="1" lang="zh-CN" altLang="en-US" sz="1400" dirty="0">
                <a:solidFill>
                  <a:srgbClr val="FF40FF"/>
                </a:solidFill>
                <a:latin typeface="PingFang SC" panose="020B0400000000000000" pitchFamily="34" charset="-122"/>
                <a:ea typeface="PingFang SC" panose="020B0400000000000000" pitchFamily="34" charset="-122"/>
              </a:rPr>
              <a:t>格式塔错觉（</a:t>
            </a:r>
            <a:r>
              <a:rPr kumimoji="1" lang="en-US" altLang="zh-CN" sz="1400" dirty="0">
                <a:solidFill>
                  <a:srgbClr val="FF40FF"/>
                </a:solidFill>
                <a:latin typeface="PingFang SC" panose="020B0400000000000000" pitchFamily="34" charset="-122"/>
                <a:ea typeface="PingFang SC" panose="020B0400000000000000" pitchFamily="34" charset="-122"/>
              </a:rPr>
              <a:t>2</a:t>
            </a:r>
            <a:r>
              <a:rPr kumimoji="1" lang="zh-CN" altLang="en-US" sz="1400" dirty="0">
                <a:solidFill>
                  <a:srgbClr val="FF40FF"/>
                </a:solidFill>
                <a:latin typeface="PingFang SC" panose="020B0400000000000000" pitchFamily="34" charset="-122"/>
                <a:ea typeface="PingFang SC" panose="020B0400000000000000" pitchFamily="34" charset="-122"/>
              </a:rPr>
              <a:t>）</a:t>
            </a:r>
          </a:p>
        </p:txBody>
      </p:sp>
    </p:spTree>
    <p:extLst>
      <p:ext uri="{BB962C8B-B14F-4D97-AF65-F5344CB8AC3E}">
        <p14:creationId xmlns:p14="http://schemas.microsoft.com/office/powerpoint/2010/main" val="41136459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1111111" descr="11111111">
            <a:hlinkClick r:id="" action="ppaction://media"/>
            <a:extLst>
              <a:ext uri="{FF2B5EF4-FFF2-40B4-BE49-F238E27FC236}">
                <a16:creationId xmlns:a16="http://schemas.microsoft.com/office/drawing/2014/main" id="{F6030115-B6A7-744D-9C3F-3034C4C70C0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5059" b="5417"/>
          <a:stretch/>
        </p:blipFill>
        <p:spPr>
          <a:xfrm>
            <a:off x="-32424" y="0"/>
            <a:ext cx="12256848" cy="6858000"/>
          </a:xfrm>
          <a:prstGeom prst="rect">
            <a:avLst/>
          </a:prstGeom>
        </p:spPr>
      </p:pic>
    </p:spTree>
    <p:extLst>
      <p:ext uri="{BB962C8B-B14F-4D97-AF65-F5344CB8AC3E}">
        <p14:creationId xmlns:p14="http://schemas.microsoft.com/office/powerpoint/2010/main" val="36592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5FCB69C-3D24-5B4A-A15F-B93F6B7A0669}"/>
              </a:ext>
            </a:extLst>
          </p:cNvPr>
          <p:cNvSpPr txBox="1"/>
          <p:nvPr/>
        </p:nvSpPr>
        <p:spPr>
          <a:xfrm>
            <a:off x="538136" y="635330"/>
            <a:ext cx="5935851" cy="1015663"/>
          </a:xfrm>
          <a:prstGeom prst="rect">
            <a:avLst/>
          </a:prstGeom>
          <a:noFill/>
        </p:spPr>
        <p:txBody>
          <a:bodyPr wrap="square" rtlCol="0">
            <a:spAutoFit/>
          </a:bodyPr>
          <a:lstStyle/>
          <a:p>
            <a:r>
              <a:rPr kumimoji="1" lang="zh-CN" altLang="en-US" sz="6000" b="1" dirty="0">
                <a:solidFill>
                  <a:srgbClr val="FF40FF"/>
                </a:solidFill>
              </a:rPr>
              <a:t>项目进程</a:t>
            </a:r>
          </a:p>
        </p:txBody>
      </p:sp>
      <p:sp>
        <p:nvSpPr>
          <p:cNvPr id="2" name="文本框 1">
            <a:extLst>
              <a:ext uri="{FF2B5EF4-FFF2-40B4-BE49-F238E27FC236}">
                <a16:creationId xmlns:a16="http://schemas.microsoft.com/office/drawing/2014/main" id="{1C43646D-786B-C848-A8FB-2F4EB0C5B7F1}"/>
              </a:ext>
            </a:extLst>
          </p:cNvPr>
          <p:cNvSpPr txBox="1"/>
          <p:nvPr/>
        </p:nvSpPr>
        <p:spPr>
          <a:xfrm>
            <a:off x="5027009" y="943106"/>
            <a:ext cx="6910068" cy="400110"/>
          </a:xfrm>
          <a:prstGeom prst="rect">
            <a:avLst/>
          </a:prstGeom>
          <a:noFill/>
        </p:spPr>
        <p:txBody>
          <a:bodyPr wrap="square" rtlCol="0">
            <a:spAutoFit/>
          </a:bodyPr>
          <a:lstStyle/>
          <a:p>
            <a:r>
              <a:rPr kumimoji="1" lang="zh-CN" altLang="en-US" sz="2000" dirty="0">
                <a:solidFill>
                  <a:srgbClr val="FF40FF"/>
                </a:solidFill>
              </a:rPr>
              <a:t>每周一个新方案，但最终都窜在了一起</a:t>
            </a:r>
          </a:p>
        </p:txBody>
      </p:sp>
      <p:sp>
        <p:nvSpPr>
          <p:cNvPr id="8" name="任意形状 7">
            <a:extLst>
              <a:ext uri="{FF2B5EF4-FFF2-40B4-BE49-F238E27FC236}">
                <a16:creationId xmlns:a16="http://schemas.microsoft.com/office/drawing/2014/main" id="{791C2D3D-EE3F-BC4E-9A4D-438BC1BCB7FD}"/>
              </a:ext>
            </a:extLst>
          </p:cNvPr>
          <p:cNvSpPr/>
          <p:nvPr/>
        </p:nvSpPr>
        <p:spPr>
          <a:xfrm>
            <a:off x="-16625" y="3191650"/>
            <a:ext cx="11670489" cy="1946564"/>
          </a:xfrm>
          <a:custGeom>
            <a:avLst/>
            <a:gdLst>
              <a:gd name="connsiteX0" fmla="*/ 0 w 10889672"/>
              <a:gd name="connsiteY0" fmla="*/ 1413163 h 1480047"/>
              <a:gd name="connsiteX1" fmla="*/ 1762298 w 10889672"/>
              <a:gd name="connsiteY1" fmla="*/ 382385 h 1480047"/>
              <a:gd name="connsiteX2" fmla="*/ 3059083 w 10889672"/>
              <a:gd name="connsiteY2" fmla="*/ 1479665 h 1480047"/>
              <a:gd name="connsiteX3" fmla="*/ 4804756 w 10889672"/>
              <a:gd name="connsiteY3" fmla="*/ 515389 h 1480047"/>
              <a:gd name="connsiteX4" fmla="*/ 5985163 w 10889672"/>
              <a:gd name="connsiteY4" fmla="*/ 1246909 h 1480047"/>
              <a:gd name="connsiteX5" fmla="*/ 7232072 w 10889672"/>
              <a:gd name="connsiteY5" fmla="*/ 299258 h 1480047"/>
              <a:gd name="connsiteX6" fmla="*/ 9044247 w 10889672"/>
              <a:gd name="connsiteY6" fmla="*/ 1163782 h 1480047"/>
              <a:gd name="connsiteX7" fmla="*/ 10889672 w 10889672"/>
              <a:gd name="connsiteY7" fmla="*/ 0 h 148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89672" h="1480047">
                <a:moveTo>
                  <a:pt x="0" y="1413163"/>
                </a:moveTo>
                <a:cubicBezTo>
                  <a:pt x="626225" y="892232"/>
                  <a:pt x="1252451" y="371301"/>
                  <a:pt x="1762298" y="382385"/>
                </a:cubicBezTo>
                <a:cubicBezTo>
                  <a:pt x="2272145" y="393469"/>
                  <a:pt x="2552007" y="1457498"/>
                  <a:pt x="3059083" y="1479665"/>
                </a:cubicBezTo>
                <a:cubicBezTo>
                  <a:pt x="3566159" y="1501832"/>
                  <a:pt x="4317076" y="554182"/>
                  <a:pt x="4804756" y="515389"/>
                </a:cubicBezTo>
                <a:cubicBezTo>
                  <a:pt x="5292436" y="476596"/>
                  <a:pt x="5580610" y="1282931"/>
                  <a:pt x="5985163" y="1246909"/>
                </a:cubicBezTo>
                <a:cubicBezTo>
                  <a:pt x="6389716" y="1210887"/>
                  <a:pt x="6722225" y="313112"/>
                  <a:pt x="7232072" y="299258"/>
                </a:cubicBezTo>
                <a:cubicBezTo>
                  <a:pt x="7741919" y="285404"/>
                  <a:pt x="8434647" y="1213658"/>
                  <a:pt x="9044247" y="1163782"/>
                </a:cubicBezTo>
                <a:cubicBezTo>
                  <a:pt x="9653847" y="1113906"/>
                  <a:pt x="10582101" y="121920"/>
                  <a:pt x="10889672" y="0"/>
                </a:cubicBezTo>
              </a:path>
            </a:pathLst>
          </a:cu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EDE4B5DE-CCFB-6C47-8FF1-4C404D5D52A7}"/>
              </a:ext>
            </a:extLst>
          </p:cNvPr>
          <p:cNvSpPr/>
          <p:nvPr/>
        </p:nvSpPr>
        <p:spPr>
          <a:xfrm>
            <a:off x="2490398" y="5538647"/>
            <a:ext cx="2031325" cy="369332"/>
          </a:xfrm>
          <a:prstGeom prst="rect">
            <a:avLst/>
          </a:prstGeom>
        </p:spPr>
        <p:txBody>
          <a:bodyPr wrap="none">
            <a:spAutoFit/>
          </a:bodyPr>
          <a:lstStyle/>
          <a:p>
            <a:r>
              <a:rPr kumimoji="1" lang="zh-CN" altLang="en-US" dirty="0"/>
              <a:t>办公间里的一朵云</a:t>
            </a:r>
            <a:endParaRPr kumimoji="1" lang="en-US" altLang="zh-CN" dirty="0"/>
          </a:p>
        </p:txBody>
      </p:sp>
      <p:sp>
        <p:nvSpPr>
          <p:cNvPr id="11" name="矩形 10">
            <a:extLst>
              <a:ext uri="{FF2B5EF4-FFF2-40B4-BE49-F238E27FC236}">
                <a16:creationId xmlns:a16="http://schemas.microsoft.com/office/drawing/2014/main" id="{4B21A3AB-34A6-1B46-B9C6-A107E0FEE4E4}"/>
              </a:ext>
            </a:extLst>
          </p:cNvPr>
          <p:cNvSpPr/>
          <p:nvPr/>
        </p:nvSpPr>
        <p:spPr>
          <a:xfrm>
            <a:off x="4298941" y="3059668"/>
            <a:ext cx="2031325" cy="369332"/>
          </a:xfrm>
          <a:prstGeom prst="rect">
            <a:avLst/>
          </a:prstGeom>
        </p:spPr>
        <p:txBody>
          <a:bodyPr wrap="none">
            <a:spAutoFit/>
          </a:bodyPr>
          <a:lstStyle/>
          <a:p>
            <a:r>
              <a:rPr kumimoji="1" lang="zh-CN" altLang="en-US" dirty="0"/>
              <a:t>图书馆中的一束光</a:t>
            </a:r>
            <a:endParaRPr kumimoji="1" lang="en-US" altLang="zh-CN" dirty="0"/>
          </a:p>
        </p:txBody>
      </p:sp>
      <p:sp>
        <p:nvSpPr>
          <p:cNvPr id="12" name="矩形 11">
            <a:extLst>
              <a:ext uri="{FF2B5EF4-FFF2-40B4-BE49-F238E27FC236}">
                <a16:creationId xmlns:a16="http://schemas.microsoft.com/office/drawing/2014/main" id="{02BFB116-99B2-5043-8BD8-1198DB58224F}"/>
              </a:ext>
            </a:extLst>
          </p:cNvPr>
          <p:cNvSpPr/>
          <p:nvPr/>
        </p:nvSpPr>
        <p:spPr>
          <a:xfrm>
            <a:off x="5927273" y="5069562"/>
            <a:ext cx="1800493" cy="369332"/>
          </a:xfrm>
          <a:prstGeom prst="rect">
            <a:avLst/>
          </a:prstGeom>
        </p:spPr>
        <p:txBody>
          <a:bodyPr wrap="none">
            <a:spAutoFit/>
          </a:bodyPr>
          <a:lstStyle/>
          <a:p>
            <a:r>
              <a:rPr kumimoji="1" lang="zh-CN" altLang="en-US" dirty="0"/>
              <a:t>帮你找书的灯带</a:t>
            </a:r>
            <a:endParaRPr kumimoji="1" lang="en-US" altLang="zh-CN" dirty="0"/>
          </a:p>
        </p:txBody>
      </p:sp>
      <p:sp>
        <p:nvSpPr>
          <p:cNvPr id="13" name="矩形 12">
            <a:extLst>
              <a:ext uri="{FF2B5EF4-FFF2-40B4-BE49-F238E27FC236}">
                <a16:creationId xmlns:a16="http://schemas.microsoft.com/office/drawing/2014/main" id="{B7723FB7-73E3-854F-8228-E7A9B97F8FEF}"/>
              </a:ext>
            </a:extLst>
          </p:cNvPr>
          <p:cNvSpPr/>
          <p:nvPr/>
        </p:nvSpPr>
        <p:spPr>
          <a:xfrm>
            <a:off x="7315361" y="2758988"/>
            <a:ext cx="1338828" cy="369332"/>
          </a:xfrm>
          <a:prstGeom prst="rect">
            <a:avLst/>
          </a:prstGeom>
        </p:spPr>
        <p:txBody>
          <a:bodyPr wrap="none">
            <a:spAutoFit/>
          </a:bodyPr>
          <a:lstStyle/>
          <a:p>
            <a:r>
              <a:rPr kumimoji="1" lang="zh-CN" altLang="en-US" dirty="0"/>
              <a:t>图书馆之夜</a:t>
            </a:r>
            <a:endParaRPr kumimoji="1" lang="zh-CN" altLang="en-US" b="1" dirty="0">
              <a:latin typeface="PingFang SC" panose="020B0400000000000000" pitchFamily="34" charset="-122"/>
              <a:ea typeface="PingFang SC" panose="020B0400000000000000" pitchFamily="34" charset="-122"/>
            </a:endParaRPr>
          </a:p>
        </p:txBody>
      </p:sp>
      <p:sp>
        <p:nvSpPr>
          <p:cNvPr id="14" name="矩形 13">
            <a:extLst>
              <a:ext uri="{FF2B5EF4-FFF2-40B4-BE49-F238E27FC236}">
                <a16:creationId xmlns:a16="http://schemas.microsoft.com/office/drawing/2014/main" id="{D2670206-360C-8046-A568-C112D43FFA6D}"/>
              </a:ext>
            </a:extLst>
          </p:cNvPr>
          <p:cNvSpPr/>
          <p:nvPr/>
        </p:nvSpPr>
        <p:spPr>
          <a:xfrm>
            <a:off x="10601682" y="2513654"/>
            <a:ext cx="1569660" cy="369332"/>
          </a:xfrm>
          <a:prstGeom prst="rect">
            <a:avLst/>
          </a:prstGeom>
        </p:spPr>
        <p:txBody>
          <a:bodyPr wrap="none">
            <a:spAutoFit/>
          </a:bodyPr>
          <a:lstStyle/>
          <a:p>
            <a:r>
              <a:rPr kumimoji="1" lang="zh-CN" altLang="en-US" dirty="0">
                <a:latin typeface="PingFang SC" panose="020B0400000000000000" pitchFamily="34" charset="-122"/>
                <a:ea typeface="PingFang SC" panose="020B0400000000000000" pitchFamily="34" charset="-122"/>
              </a:rPr>
              <a:t>图书馆奇妙夜</a:t>
            </a:r>
          </a:p>
        </p:txBody>
      </p:sp>
      <p:sp>
        <p:nvSpPr>
          <p:cNvPr id="16" name="椭圆 15">
            <a:extLst>
              <a:ext uri="{FF2B5EF4-FFF2-40B4-BE49-F238E27FC236}">
                <a16:creationId xmlns:a16="http://schemas.microsoft.com/office/drawing/2014/main" id="{AF436335-BC8E-3142-B454-C941B155622B}"/>
              </a:ext>
            </a:extLst>
          </p:cNvPr>
          <p:cNvSpPr/>
          <p:nvPr/>
        </p:nvSpPr>
        <p:spPr>
          <a:xfrm>
            <a:off x="538136" y="4312352"/>
            <a:ext cx="145361" cy="145361"/>
          </a:xfrm>
          <a:prstGeom prst="ellipse">
            <a:avLst/>
          </a:prstGeom>
          <a:solidFill>
            <a:srgbClr val="FFFC00"/>
          </a:solidFill>
          <a:ln>
            <a:noFill/>
          </a:ln>
          <a:effectLst>
            <a:glow rad="86412">
              <a:schemeClr val="accent4">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a:extLst>
              <a:ext uri="{FF2B5EF4-FFF2-40B4-BE49-F238E27FC236}">
                <a16:creationId xmlns:a16="http://schemas.microsoft.com/office/drawing/2014/main" id="{016CCC68-C9CE-8344-9ACA-A2B60A1B437B}"/>
              </a:ext>
            </a:extLst>
          </p:cNvPr>
          <p:cNvSpPr/>
          <p:nvPr/>
        </p:nvSpPr>
        <p:spPr>
          <a:xfrm>
            <a:off x="10361366" y="4239671"/>
            <a:ext cx="145361" cy="145361"/>
          </a:xfrm>
          <a:prstGeom prst="ellipse">
            <a:avLst/>
          </a:prstGeom>
          <a:solidFill>
            <a:srgbClr val="FFFC00"/>
          </a:solidFill>
          <a:ln>
            <a:noFill/>
          </a:ln>
          <a:effectLst>
            <a:glow rad="86412">
              <a:schemeClr val="accent4">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椭圆 19">
            <a:extLst>
              <a:ext uri="{FF2B5EF4-FFF2-40B4-BE49-F238E27FC236}">
                <a16:creationId xmlns:a16="http://schemas.microsoft.com/office/drawing/2014/main" id="{ED82CC0D-D1C8-0A46-968D-9E1325114980}"/>
              </a:ext>
            </a:extLst>
          </p:cNvPr>
          <p:cNvSpPr/>
          <p:nvPr/>
        </p:nvSpPr>
        <p:spPr>
          <a:xfrm>
            <a:off x="2508574" y="4326290"/>
            <a:ext cx="145361" cy="145361"/>
          </a:xfrm>
          <a:prstGeom prst="ellipse">
            <a:avLst/>
          </a:prstGeom>
          <a:solidFill>
            <a:srgbClr val="FFFC00"/>
          </a:solidFill>
          <a:ln>
            <a:noFill/>
          </a:ln>
          <a:effectLst>
            <a:glow rad="86412">
              <a:schemeClr val="accent4">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a:extLst>
              <a:ext uri="{FF2B5EF4-FFF2-40B4-BE49-F238E27FC236}">
                <a16:creationId xmlns:a16="http://schemas.microsoft.com/office/drawing/2014/main" id="{9CC796D1-0B2C-FE4F-8ABE-8F4766E9BA74}"/>
              </a:ext>
            </a:extLst>
          </p:cNvPr>
          <p:cNvSpPr/>
          <p:nvPr/>
        </p:nvSpPr>
        <p:spPr>
          <a:xfrm>
            <a:off x="4247436" y="4367954"/>
            <a:ext cx="145361" cy="145361"/>
          </a:xfrm>
          <a:prstGeom prst="ellipse">
            <a:avLst/>
          </a:prstGeom>
          <a:solidFill>
            <a:srgbClr val="FFFC00"/>
          </a:solidFill>
          <a:ln>
            <a:noFill/>
          </a:ln>
          <a:effectLst>
            <a:glow rad="86412">
              <a:schemeClr val="accent4">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椭圆 23">
            <a:extLst>
              <a:ext uri="{FF2B5EF4-FFF2-40B4-BE49-F238E27FC236}">
                <a16:creationId xmlns:a16="http://schemas.microsoft.com/office/drawing/2014/main" id="{E52E14C5-9A63-DC4A-B645-6C2D66043A96}"/>
              </a:ext>
            </a:extLst>
          </p:cNvPr>
          <p:cNvSpPr/>
          <p:nvPr/>
        </p:nvSpPr>
        <p:spPr>
          <a:xfrm>
            <a:off x="5673258" y="4182868"/>
            <a:ext cx="145361" cy="145361"/>
          </a:xfrm>
          <a:prstGeom prst="ellipse">
            <a:avLst/>
          </a:prstGeom>
          <a:solidFill>
            <a:srgbClr val="FFFC00"/>
          </a:solidFill>
          <a:ln>
            <a:noFill/>
          </a:ln>
          <a:effectLst>
            <a:glow rad="86412">
              <a:schemeClr val="accent4">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a:extLst>
              <a:ext uri="{FF2B5EF4-FFF2-40B4-BE49-F238E27FC236}">
                <a16:creationId xmlns:a16="http://schemas.microsoft.com/office/drawing/2014/main" id="{DA3171C4-610F-3348-AEFD-83BAF1AA69BD}"/>
              </a:ext>
            </a:extLst>
          </p:cNvPr>
          <p:cNvSpPr/>
          <p:nvPr/>
        </p:nvSpPr>
        <p:spPr>
          <a:xfrm>
            <a:off x="7045485" y="4019571"/>
            <a:ext cx="145361" cy="145361"/>
          </a:xfrm>
          <a:prstGeom prst="ellipse">
            <a:avLst/>
          </a:prstGeom>
          <a:solidFill>
            <a:srgbClr val="FFFC00"/>
          </a:solidFill>
          <a:ln>
            <a:noFill/>
          </a:ln>
          <a:effectLst>
            <a:glow rad="86412">
              <a:schemeClr val="accent4">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a:extLst>
              <a:ext uri="{FF2B5EF4-FFF2-40B4-BE49-F238E27FC236}">
                <a16:creationId xmlns:a16="http://schemas.microsoft.com/office/drawing/2014/main" id="{A1EB491C-457F-5545-A2E1-4424C7828896}"/>
              </a:ext>
            </a:extLst>
          </p:cNvPr>
          <p:cNvSpPr/>
          <p:nvPr/>
        </p:nvSpPr>
        <p:spPr>
          <a:xfrm>
            <a:off x="125452" y="2822318"/>
            <a:ext cx="2492990" cy="369332"/>
          </a:xfrm>
          <a:prstGeom prst="rect">
            <a:avLst/>
          </a:prstGeom>
        </p:spPr>
        <p:txBody>
          <a:bodyPr wrap="none">
            <a:spAutoFit/>
          </a:bodyPr>
          <a:lstStyle/>
          <a:p>
            <a:r>
              <a:rPr kumimoji="1" lang="zh-CN" altLang="en-US" dirty="0"/>
              <a:t>密闭空间里的赛博之窗</a:t>
            </a:r>
            <a:endParaRPr kumimoji="1" lang="en-US" altLang="zh-CN" dirty="0"/>
          </a:p>
        </p:txBody>
      </p:sp>
    </p:spTree>
    <p:extLst>
      <p:ext uri="{BB962C8B-B14F-4D97-AF65-F5344CB8AC3E}">
        <p14:creationId xmlns:p14="http://schemas.microsoft.com/office/powerpoint/2010/main" val="26537352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622986805180750" descr="1622986805180750">
            <a:hlinkClick r:id="" action="ppaction://media"/>
            <a:extLst>
              <a:ext uri="{FF2B5EF4-FFF2-40B4-BE49-F238E27FC236}">
                <a16:creationId xmlns:a16="http://schemas.microsoft.com/office/drawing/2014/main" id="{8A49D9E5-7CFC-3145-B609-96E56308E4E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288" y="3175"/>
            <a:ext cx="12103100" cy="6858000"/>
          </a:xfrm>
          <a:prstGeom prst="rect">
            <a:avLst/>
          </a:prstGeom>
        </p:spPr>
      </p:pic>
      <p:sp>
        <p:nvSpPr>
          <p:cNvPr id="4" name="文本框 3">
            <a:extLst>
              <a:ext uri="{FF2B5EF4-FFF2-40B4-BE49-F238E27FC236}">
                <a16:creationId xmlns:a16="http://schemas.microsoft.com/office/drawing/2014/main" id="{B0EA6D7A-379A-3A46-8ACD-161B70007C74}"/>
              </a:ext>
            </a:extLst>
          </p:cNvPr>
          <p:cNvSpPr txBox="1"/>
          <p:nvPr/>
        </p:nvSpPr>
        <p:spPr>
          <a:xfrm>
            <a:off x="722671" y="516194"/>
            <a:ext cx="6843250" cy="1569660"/>
          </a:xfrm>
          <a:prstGeom prst="rect">
            <a:avLst/>
          </a:prstGeom>
          <a:noFill/>
        </p:spPr>
        <p:txBody>
          <a:bodyPr wrap="square" rtlCol="0">
            <a:spAutoFit/>
          </a:bodyPr>
          <a:lstStyle/>
          <a:p>
            <a:r>
              <a:rPr kumimoji="1" lang="zh-CN" altLang="en-US" sz="9600" b="1" dirty="0">
                <a:solidFill>
                  <a:srgbClr val="FF40FF"/>
                </a:solidFill>
                <a:latin typeface="Microsoft YaHei" panose="020B0503020204020204" pitchFamily="34" charset="-122"/>
                <a:ea typeface="Microsoft YaHei" panose="020B0503020204020204" pitchFamily="34" charset="-122"/>
              </a:rPr>
              <a:t>实体装置</a:t>
            </a:r>
          </a:p>
        </p:txBody>
      </p:sp>
    </p:spTree>
    <p:extLst>
      <p:ext uri="{BB962C8B-B14F-4D97-AF65-F5344CB8AC3E}">
        <p14:creationId xmlns:p14="http://schemas.microsoft.com/office/powerpoint/2010/main" val="3648497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47D80D9-AE2E-3D44-8D98-DAF7978711DC}"/>
              </a:ext>
            </a:extLst>
          </p:cNvPr>
          <p:cNvPicPr>
            <a:picLocks noChangeAspect="1"/>
          </p:cNvPicPr>
          <p:nvPr/>
        </p:nvPicPr>
        <p:blipFill>
          <a:blip r:embed="rId2"/>
          <a:stretch>
            <a:fillRect/>
          </a:stretch>
        </p:blipFill>
        <p:spPr>
          <a:xfrm>
            <a:off x="0" y="0"/>
            <a:ext cx="12192000" cy="7001661"/>
          </a:xfrm>
          <a:prstGeom prst="rect">
            <a:avLst/>
          </a:prstGeom>
        </p:spPr>
      </p:pic>
      <p:sp>
        <p:nvSpPr>
          <p:cNvPr id="3" name="文本框 2">
            <a:extLst>
              <a:ext uri="{FF2B5EF4-FFF2-40B4-BE49-F238E27FC236}">
                <a16:creationId xmlns:a16="http://schemas.microsoft.com/office/drawing/2014/main" id="{B3E04690-D7BF-8148-A313-C747EF7B1775}"/>
              </a:ext>
            </a:extLst>
          </p:cNvPr>
          <p:cNvSpPr txBox="1"/>
          <p:nvPr/>
        </p:nvSpPr>
        <p:spPr>
          <a:xfrm>
            <a:off x="370978" y="287594"/>
            <a:ext cx="6843250" cy="1569660"/>
          </a:xfrm>
          <a:prstGeom prst="rect">
            <a:avLst/>
          </a:prstGeom>
          <a:noFill/>
        </p:spPr>
        <p:txBody>
          <a:bodyPr wrap="square" rtlCol="0">
            <a:spAutoFit/>
          </a:bodyPr>
          <a:lstStyle/>
          <a:p>
            <a:r>
              <a:rPr kumimoji="1" lang="en-US" altLang="zh-CN" sz="9600" b="1" dirty="0">
                <a:solidFill>
                  <a:srgbClr val="FF40FF"/>
                </a:solidFill>
                <a:latin typeface="Microsoft YaHei" panose="020B0503020204020204" pitchFamily="34" charset="-122"/>
                <a:ea typeface="Microsoft YaHei" panose="020B0503020204020204" pitchFamily="34" charset="-122"/>
              </a:rPr>
              <a:t>3D </a:t>
            </a:r>
            <a:r>
              <a:rPr kumimoji="1" lang="zh-CN" altLang="en-US" sz="9600" b="1" dirty="0">
                <a:solidFill>
                  <a:srgbClr val="FF40FF"/>
                </a:solidFill>
                <a:latin typeface="Microsoft YaHei" panose="020B0503020204020204" pitchFamily="34" charset="-122"/>
                <a:ea typeface="Microsoft YaHei" panose="020B0503020204020204" pitchFamily="34" charset="-122"/>
              </a:rPr>
              <a:t>模型</a:t>
            </a:r>
          </a:p>
        </p:txBody>
      </p:sp>
    </p:spTree>
    <p:extLst>
      <p:ext uri="{BB962C8B-B14F-4D97-AF65-F5344CB8AC3E}">
        <p14:creationId xmlns:p14="http://schemas.microsoft.com/office/powerpoint/2010/main" val="10771198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A565F8F-6B74-AC45-B874-839F2E6B426A}"/>
              </a:ext>
            </a:extLst>
          </p:cNvPr>
          <p:cNvPicPr>
            <a:picLocks noChangeAspect="1"/>
          </p:cNvPicPr>
          <p:nvPr/>
        </p:nvPicPr>
        <p:blipFill>
          <a:blip r:embed="rId2"/>
          <a:stretch>
            <a:fillRect/>
          </a:stretch>
        </p:blipFill>
        <p:spPr>
          <a:xfrm>
            <a:off x="0" y="-1"/>
            <a:ext cx="12192000" cy="6963815"/>
          </a:xfrm>
          <a:prstGeom prst="rect">
            <a:avLst/>
          </a:prstGeom>
        </p:spPr>
      </p:pic>
      <p:sp>
        <p:nvSpPr>
          <p:cNvPr id="4" name="文本框 3">
            <a:extLst>
              <a:ext uri="{FF2B5EF4-FFF2-40B4-BE49-F238E27FC236}">
                <a16:creationId xmlns:a16="http://schemas.microsoft.com/office/drawing/2014/main" id="{229AB6E3-9210-CC4B-86BA-B87665612B10}"/>
              </a:ext>
            </a:extLst>
          </p:cNvPr>
          <p:cNvSpPr txBox="1"/>
          <p:nvPr/>
        </p:nvSpPr>
        <p:spPr>
          <a:xfrm>
            <a:off x="370978" y="287594"/>
            <a:ext cx="6843250" cy="1569660"/>
          </a:xfrm>
          <a:prstGeom prst="rect">
            <a:avLst/>
          </a:prstGeom>
          <a:noFill/>
        </p:spPr>
        <p:txBody>
          <a:bodyPr wrap="square" rtlCol="0">
            <a:spAutoFit/>
          </a:bodyPr>
          <a:lstStyle/>
          <a:p>
            <a:r>
              <a:rPr kumimoji="1" lang="en-US" altLang="zh-CN" sz="9600" b="1" dirty="0">
                <a:solidFill>
                  <a:srgbClr val="FF40FF"/>
                </a:solidFill>
                <a:latin typeface="Microsoft YaHei" panose="020B0503020204020204" pitchFamily="34" charset="-122"/>
                <a:ea typeface="Microsoft YaHei" panose="020B0503020204020204" pitchFamily="34" charset="-122"/>
              </a:rPr>
              <a:t>3D </a:t>
            </a:r>
            <a:r>
              <a:rPr kumimoji="1" lang="zh-CN" altLang="en-US" sz="9600" b="1" dirty="0">
                <a:solidFill>
                  <a:srgbClr val="FF40FF"/>
                </a:solidFill>
                <a:latin typeface="Microsoft YaHei" panose="020B0503020204020204" pitchFamily="34" charset="-122"/>
                <a:ea typeface="Microsoft YaHei" panose="020B0503020204020204" pitchFamily="34" charset="-122"/>
              </a:rPr>
              <a:t>模型</a:t>
            </a:r>
          </a:p>
        </p:txBody>
      </p:sp>
    </p:spTree>
    <p:extLst>
      <p:ext uri="{BB962C8B-B14F-4D97-AF65-F5344CB8AC3E}">
        <p14:creationId xmlns:p14="http://schemas.microsoft.com/office/powerpoint/2010/main" val="42732320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3E04690-D7BF-8148-A313-C747EF7B1775}"/>
              </a:ext>
            </a:extLst>
          </p:cNvPr>
          <p:cNvSpPr txBox="1"/>
          <p:nvPr/>
        </p:nvSpPr>
        <p:spPr>
          <a:xfrm>
            <a:off x="722671" y="516194"/>
            <a:ext cx="6843250" cy="1569660"/>
          </a:xfrm>
          <a:prstGeom prst="rect">
            <a:avLst/>
          </a:prstGeom>
          <a:noFill/>
        </p:spPr>
        <p:txBody>
          <a:bodyPr wrap="square" rtlCol="0">
            <a:spAutoFit/>
          </a:bodyPr>
          <a:lstStyle/>
          <a:p>
            <a:r>
              <a:rPr kumimoji="1" lang="zh-CN" altLang="en-US" sz="9600" b="1" dirty="0">
                <a:solidFill>
                  <a:srgbClr val="FF40FF"/>
                </a:solidFill>
                <a:latin typeface="Microsoft YaHei" panose="020B0503020204020204" pitchFamily="34" charset="-122"/>
                <a:ea typeface="Microsoft YaHei" panose="020B0503020204020204" pitchFamily="34" charset="-122"/>
              </a:rPr>
              <a:t>未来扩展</a:t>
            </a:r>
          </a:p>
        </p:txBody>
      </p:sp>
      <p:sp>
        <p:nvSpPr>
          <p:cNvPr id="5" name="文本框 4">
            <a:extLst>
              <a:ext uri="{FF2B5EF4-FFF2-40B4-BE49-F238E27FC236}">
                <a16:creationId xmlns:a16="http://schemas.microsoft.com/office/drawing/2014/main" id="{E0E154D0-04D2-D441-97E1-1D20F31A5C20}"/>
              </a:ext>
            </a:extLst>
          </p:cNvPr>
          <p:cNvSpPr txBox="1"/>
          <p:nvPr/>
        </p:nvSpPr>
        <p:spPr>
          <a:xfrm>
            <a:off x="722671" y="2552181"/>
            <a:ext cx="10370050" cy="3367397"/>
          </a:xfrm>
          <a:prstGeom prst="rect">
            <a:avLst/>
          </a:prstGeom>
          <a:noFill/>
        </p:spPr>
        <p:txBody>
          <a:bodyPr wrap="square" rtlCol="0">
            <a:spAutoFit/>
          </a:bodyPr>
          <a:lstStyle/>
          <a:p>
            <a:pPr>
              <a:lnSpc>
                <a:spcPct val="150000"/>
              </a:lnSpc>
            </a:pPr>
            <a:r>
              <a:rPr kumimoji="1" lang="en-US" altLang="zh-CN" dirty="0">
                <a:solidFill>
                  <a:srgbClr val="FF40FF"/>
                </a:solidFill>
                <a:latin typeface="Microsoft YaHei" panose="020B0503020204020204" pitchFamily="34" charset="-122"/>
                <a:ea typeface="Microsoft YaHei" panose="020B0503020204020204" pitchFamily="34" charset="-122"/>
              </a:rPr>
              <a:t>1.</a:t>
            </a:r>
            <a:r>
              <a:rPr kumimoji="1" lang="zh-CN" altLang="en-US" dirty="0">
                <a:solidFill>
                  <a:srgbClr val="FF40FF"/>
                </a:solidFill>
                <a:latin typeface="Microsoft YaHei" panose="020B0503020204020204" pitchFamily="34" charset="-122"/>
                <a:ea typeface="Microsoft YaHei" panose="020B0503020204020204" pitchFamily="34" charset="-122"/>
              </a:rPr>
              <a:t> 图书馆闭馆特色演出</a:t>
            </a:r>
            <a:endParaRPr kumimoji="1" lang="en-US" altLang="zh-CN" dirty="0">
              <a:solidFill>
                <a:srgbClr val="FF40FF"/>
              </a:solidFill>
              <a:latin typeface="Microsoft YaHei" panose="020B0503020204020204" pitchFamily="34" charset="-122"/>
              <a:ea typeface="Microsoft YaHei" panose="020B0503020204020204" pitchFamily="34" charset="-122"/>
            </a:endParaRPr>
          </a:p>
          <a:p>
            <a:pPr>
              <a:lnSpc>
                <a:spcPct val="150000"/>
              </a:lnSpc>
            </a:pPr>
            <a:r>
              <a:rPr kumimoji="1" lang="zh-CN" altLang="en-US" dirty="0">
                <a:latin typeface="Microsoft YaHei" panose="020B0503020204020204" pitchFamily="34" charset="-122"/>
                <a:ea typeface="Microsoft YaHei" panose="020B0503020204020204" pitchFamily="34" charset="-122"/>
              </a:rPr>
              <a:t>根据名人诞辰或纪念性节日每日更新“历史追光”特色演出，触发不同的名人名著历程。</a:t>
            </a:r>
            <a:endParaRPr kumimoji="1" lang="en-US" altLang="zh-CN" dirty="0">
              <a:latin typeface="Microsoft YaHei" panose="020B0503020204020204" pitchFamily="34" charset="-122"/>
              <a:ea typeface="Microsoft YaHei" panose="020B0503020204020204" pitchFamily="34" charset="-122"/>
            </a:endParaRPr>
          </a:p>
          <a:p>
            <a:pPr>
              <a:lnSpc>
                <a:spcPct val="150000"/>
              </a:lnSpc>
            </a:pPr>
            <a:endParaRPr kumimoji="1" lang="en-US" altLang="zh-CN" dirty="0">
              <a:latin typeface="Microsoft YaHei" panose="020B0503020204020204" pitchFamily="34" charset="-122"/>
              <a:ea typeface="Microsoft YaHei" panose="020B0503020204020204" pitchFamily="34" charset="-122"/>
            </a:endParaRPr>
          </a:p>
          <a:p>
            <a:pPr>
              <a:lnSpc>
                <a:spcPct val="150000"/>
              </a:lnSpc>
            </a:pPr>
            <a:r>
              <a:rPr kumimoji="1" lang="en-US" altLang="zh-CN" dirty="0">
                <a:solidFill>
                  <a:srgbClr val="FF40FF"/>
                </a:solidFill>
                <a:latin typeface="Microsoft YaHei" panose="020B0503020204020204" pitchFamily="34" charset="-122"/>
                <a:ea typeface="Microsoft YaHei" panose="020B0503020204020204" pitchFamily="34" charset="-122"/>
              </a:rPr>
              <a:t>2.</a:t>
            </a:r>
            <a:r>
              <a:rPr kumimoji="1" lang="zh-CN" altLang="en-US" dirty="0">
                <a:solidFill>
                  <a:srgbClr val="FF40FF"/>
                </a:solidFill>
                <a:latin typeface="Microsoft YaHei" panose="020B0503020204020204" pitchFamily="34" charset="-122"/>
                <a:ea typeface="Microsoft YaHei" panose="020B0503020204020204" pitchFamily="34" charset="-122"/>
              </a:rPr>
              <a:t> 商业化</a:t>
            </a:r>
            <a:endParaRPr kumimoji="1" lang="en-US" altLang="zh-CN" dirty="0">
              <a:solidFill>
                <a:srgbClr val="FF40FF"/>
              </a:solidFill>
              <a:latin typeface="Microsoft YaHei" panose="020B0503020204020204" pitchFamily="34" charset="-122"/>
              <a:ea typeface="Microsoft YaHei" panose="020B0503020204020204" pitchFamily="34" charset="-122"/>
            </a:endParaRPr>
          </a:p>
          <a:p>
            <a:pPr>
              <a:lnSpc>
                <a:spcPct val="150000"/>
              </a:lnSpc>
            </a:pPr>
            <a:r>
              <a:rPr kumimoji="1" lang="zh-CN" altLang="en-US" dirty="0">
                <a:latin typeface="Microsoft YaHei" panose="020B0503020204020204" pitchFamily="34" charset="-122"/>
                <a:ea typeface="Microsoft YaHei" panose="020B0503020204020204" pitchFamily="34" charset="-122"/>
              </a:rPr>
              <a:t>在特定节日发布图书的作者可以选择对自己影响深远的书籍进行点亮仪式，作为新书发布的特色环节</a:t>
            </a:r>
            <a:endParaRPr kumimoji="1" lang="en-US" altLang="zh-CN" dirty="0">
              <a:latin typeface="Microsoft YaHei" panose="020B0503020204020204" pitchFamily="34" charset="-122"/>
              <a:ea typeface="Microsoft YaHei" panose="020B0503020204020204" pitchFamily="34" charset="-122"/>
            </a:endParaRPr>
          </a:p>
          <a:p>
            <a:pPr>
              <a:lnSpc>
                <a:spcPct val="150000"/>
              </a:lnSpc>
            </a:pPr>
            <a:endParaRPr kumimoji="1" lang="en-US" altLang="zh-CN" dirty="0">
              <a:latin typeface="Microsoft YaHei" panose="020B0503020204020204" pitchFamily="34" charset="-122"/>
              <a:ea typeface="Microsoft YaHei" panose="020B0503020204020204" pitchFamily="34" charset="-122"/>
            </a:endParaRPr>
          </a:p>
          <a:p>
            <a:pPr>
              <a:lnSpc>
                <a:spcPct val="150000"/>
              </a:lnSpc>
            </a:pPr>
            <a:r>
              <a:rPr kumimoji="1" lang="en-US" altLang="zh-CN" dirty="0">
                <a:solidFill>
                  <a:srgbClr val="FF40FF"/>
                </a:solidFill>
                <a:latin typeface="Microsoft YaHei" panose="020B0503020204020204" pitchFamily="34" charset="-122"/>
                <a:ea typeface="Microsoft YaHei" panose="020B0503020204020204" pitchFamily="34" charset="-122"/>
              </a:rPr>
              <a:t>3.</a:t>
            </a:r>
            <a:r>
              <a:rPr kumimoji="1" lang="zh-CN" altLang="en-US" dirty="0">
                <a:solidFill>
                  <a:srgbClr val="FF40FF"/>
                </a:solidFill>
                <a:latin typeface="Microsoft YaHei" panose="020B0503020204020204" pitchFamily="34" charset="-122"/>
                <a:ea typeface="Microsoft YaHei" panose="020B0503020204020204" pitchFamily="34" charset="-122"/>
              </a:rPr>
              <a:t> 平日找书</a:t>
            </a:r>
            <a:endParaRPr kumimoji="1" lang="en-US" altLang="zh-CN" dirty="0">
              <a:solidFill>
                <a:srgbClr val="FF40FF"/>
              </a:solidFill>
              <a:latin typeface="Microsoft YaHei" panose="020B0503020204020204" pitchFamily="34" charset="-122"/>
              <a:ea typeface="Microsoft YaHei" panose="020B0503020204020204" pitchFamily="34" charset="-122"/>
            </a:endParaRPr>
          </a:p>
          <a:p>
            <a:pPr>
              <a:lnSpc>
                <a:spcPct val="150000"/>
              </a:lnSpc>
            </a:pPr>
            <a:r>
              <a:rPr kumimoji="1" lang="zh-CN" altLang="en-US" dirty="0">
                <a:latin typeface="Microsoft YaHei" panose="020B0503020204020204" pitchFamily="34" charset="-122"/>
                <a:ea typeface="Microsoft YaHei" panose="020B0503020204020204" pitchFamily="34" charset="-122"/>
              </a:rPr>
              <a:t>可以增设图书馆特色找书体验，让读者拥有“命运之书”的仪式感。</a:t>
            </a:r>
            <a:endParaRPr kumimoji="1"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1207024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69D3D2F-5495-394E-8D56-5BD3EC2DED90}"/>
              </a:ext>
            </a:extLst>
          </p:cNvPr>
          <p:cNvSpPr txBox="1"/>
          <p:nvPr/>
        </p:nvSpPr>
        <p:spPr>
          <a:xfrm>
            <a:off x="2674375" y="2644170"/>
            <a:ext cx="6843250" cy="1569660"/>
          </a:xfrm>
          <a:prstGeom prst="rect">
            <a:avLst/>
          </a:prstGeom>
          <a:noFill/>
        </p:spPr>
        <p:txBody>
          <a:bodyPr wrap="square" rtlCol="0">
            <a:spAutoFit/>
          </a:bodyPr>
          <a:lstStyle/>
          <a:p>
            <a:pPr algn="ctr"/>
            <a:r>
              <a:rPr kumimoji="1" lang="en-US" altLang="zh-CN" sz="9600" b="1" dirty="0">
                <a:solidFill>
                  <a:srgbClr val="FF40FF"/>
                </a:solidFill>
                <a:latin typeface="Microsoft YaHei" panose="020B0503020204020204" pitchFamily="34" charset="-122"/>
                <a:ea typeface="Microsoft YaHei" panose="020B0503020204020204" pitchFamily="34" charset="-122"/>
              </a:rPr>
              <a:t>THANKS</a:t>
            </a:r>
            <a:endParaRPr kumimoji="1" lang="zh-CN" altLang="en-US" sz="9600" b="1" dirty="0">
              <a:solidFill>
                <a:srgbClr val="FF40FF"/>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09472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5FCB69C-3D24-5B4A-A15F-B93F6B7A0669}"/>
              </a:ext>
            </a:extLst>
          </p:cNvPr>
          <p:cNvSpPr txBox="1"/>
          <p:nvPr/>
        </p:nvSpPr>
        <p:spPr>
          <a:xfrm>
            <a:off x="538136" y="635330"/>
            <a:ext cx="5935851" cy="1015663"/>
          </a:xfrm>
          <a:prstGeom prst="rect">
            <a:avLst/>
          </a:prstGeom>
          <a:noFill/>
        </p:spPr>
        <p:txBody>
          <a:bodyPr wrap="square" rtlCol="0">
            <a:spAutoFit/>
          </a:bodyPr>
          <a:lstStyle/>
          <a:p>
            <a:r>
              <a:rPr kumimoji="1" lang="zh-CN" altLang="en-US" sz="6000" b="1" dirty="0">
                <a:solidFill>
                  <a:srgbClr val="FF40FF"/>
                </a:solidFill>
              </a:rPr>
              <a:t>项目进程</a:t>
            </a:r>
          </a:p>
        </p:txBody>
      </p:sp>
      <p:sp>
        <p:nvSpPr>
          <p:cNvPr id="2" name="文本框 1">
            <a:extLst>
              <a:ext uri="{FF2B5EF4-FFF2-40B4-BE49-F238E27FC236}">
                <a16:creationId xmlns:a16="http://schemas.microsoft.com/office/drawing/2014/main" id="{1C43646D-786B-C848-A8FB-2F4EB0C5B7F1}"/>
              </a:ext>
            </a:extLst>
          </p:cNvPr>
          <p:cNvSpPr txBox="1"/>
          <p:nvPr/>
        </p:nvSpPr>
        <p:spPr>
          <a:xfrm>
            <a:off x="5027009" y="943106"/>
            <a:ext cx="6910068" cy="400110"/>
          </a:xfrm>
          <a:prstGeom prst="rect">
            <a:avLst/>
          </a:prstGeom>
          <a:noFill/>
        </p:spPr>
        <p:txBody>
          <a:bodyPr wrap="square" rtlCol="0">
            <a:spAutoFit/>
          </a:bodyPr>
          <a:lstStyle/>
          <a:p>
            <a:r>
              <a:rPr kumimoji="1" lang="zh-CN" altLang="en-US" sz="2000" dirty="0">
                <a:solidFill>
                  <a:srgbClr val="FF40FF"/>
                </a:solidFill>
              </a:rPr>
              <a:t>每周一个新方案，但最终都窜在了一起</a:t>
            </a:r>
          </a:p>
        </p:txBody>
      </p:sp>
      <p:sp>
        <p:nvSpPr>
          <p:cNvPr id="8" name="任意形状 7">
            <a:extLst>
              <a:ext uri="{FF2B5EF4-FFF2-40B4-BE49-F238E27FC236}">
                <a16:creationId xmlns:a16="http://schemas.microsoft.com/office/drawing/2014/main" id="{791C2D3D-EE3F-BC4E-9A4D-438BC1BCB7FD}"/>
              </a:ext>
            </a:extLst>
          </p:cNvPr>
          <p:cNvSpPr/>
          <p:nvPr/>
        </p:nvSpPr>
        <p:spPr>
          <a:xfrm>
            <a:off x="-16625" y="3191650"/>
            <a:ext cx="11670489" cy="1946564"/>
          </a:xfrm>
          <a:custGeom>
            <a:avLst/>
            <a:gdLst>
              <a:gd name="connsiteX0" fmla="*/ 0 w 10889672"/>
              <a:gd name="connsiteY0" fmla="*/ 1413163 h 1480047"/>
              <a:gd name="connsiteX1" fmla="*/ 1762298 w 10889672"/>
              <a:gd name="connsiteY1" fmla="*/ 382385 h 1480047"/>
              <a:gd name="connsiteX2" fmla="*/ 3059083 w 10889672"/>
              <a:gd name="connsiteY2" fmla="*/ 1479665 h 1480047"/>
              <a:gd name="connsiteX3" fmla="*/ 4804756 w 10889672"/>
              <a:gd name="connsiteY3" fmla="*/ 515389 h 1480047"/>
              <a:gd name="connsiteX4" fmla="*/ 5985163 w 10889672"/>
              <a:gd name="connsiteY4" fmla="*/ 1246909 h 1480047"/>
              <a:gd name="connsiteX5" fmla="*/ 7232072 w 10889672"/>
              <a:gd name="connsiteY5" fmla="*/ 299258 h 1480047"/>
              <a:gd name="connsiteX6" fmla="*/ 9044247 w 10889672"/>
              <a:gd name="connsiteY6" fmla="*/ 1163782 h 1480047"/>
              <a:gd name="connsiteX7" fmla="*/ 10889672 w 10889672"/>
              <a:gd name="connsiteY7" fmla="*/ 0 h 148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89672" h="1480047">
                <a:moveTo>
                  <a:pt x="0" y="1413163"/>
                </a:moveTo>
                <a:cubicBezTo>
                  <a:pt x="626225" y="892232"/>
                  <a:pt x="1252451" y="371301"/>
                  <a:pt x="1762298" y="382385"/>
                </a:cubicBezTo>
                <a:cubicBezTo>
                  <a:pt x="2272145" y="393469"/>
                  <a:pt x="2552007" y="1457498"/>
                  <a:pt x="3059083" y="1479665"/>
                </a:cubicBezTo>
                <a:cubicBezTo>
                  <a:pt x="3566159" y="1501832"/>
                  <a:pt x="4317076" y="554182"/>
                  <a:pt x="4804756" y="515389"/>
                </a:cubicBezTo>
                <a:cubicBezTo>
                  <a:pt x="5292436" y="476596"/>
                  <a:pt x="5580610" y="1282931"/>
                  <a:pt x="5985163" y="1246909"/>
                </a:cubicBezTo>
                <a:cubicBezTo>
                  <a:pt x="6389716" y="1210887"/>
                  <a:pt x="6722225" y="313112"/>
                  <a:pt x="7232072" y="299258"/>
                </a:cubicBezTo>
                <a:cubicBezTo>
                  <a:pt x="7741919" y="285404"/>
                  <a:pt x="8434647" y="1213658"/>
                  <a:pt x="9044247" y="1163782"/>
                </a:cubicBezTo>
                <a:cubicBezTo>
                  <a:pt x="9653847" y="1113906"/>
                  <a:pt x="10582101" y="121920"/>
                  <a:pt x="10889672" y="0"/>
                </a:cubicBezTo>
              </a:path>
            </a:pathLst>
          </a:cu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ABA92DA4-CD4D-A34A-8CA3-5B3675E067CE}"/>
              </a:ext>
            </a:extLst>
          </p:cNvPr>
          <p:cNvSpPr/>
          <p:nvPr/>
        </p:nvSpPr>
        <p:spPr>
          <a:xfrm>
            <a:off x="125452" y="2822318"/>
            <a:ext cx="2492990" cy="369332"/>
          </a:xfrm>
          <a:prstGeom prst="rect">
            <a:avLst/>
          </a:prstGeom>
        </p:spPr>
        <p:txBody>
          <a:bodyPr wrap="none">
            <a:spAutoFit/>
          </a:bodyPr>
          <a:lstStyle/>
          <a:p>
            <a:r>
              <a:rPr kumimoji="1" lang="zh-CN" altLang="en-US" dirty="0"/>
              <a:t>密闭空间里的赛博之窗</a:t>
            </a:r>
            <a:endParaRPr kumimoji="1" lang="en-US" altLang="zh-CN" dirty="0"/>
          </a:p>
        </p:txBody>
      </p:sp>
      <p:sp>
        <p:nvSpPr>
          <p:cNvPr id="10" name="矩形 9">
            <a:extLst>
              <a:ext uri="{FF2B5EF4-FFF2-40B4-BE49-F238E27FC236}">
                <a16:creationId xmlns:a16="http://schemas.microsoft.com/office/drawing/2014/main" id="{EDE4B5DE-CCFB-6C47-8FF1-4C404D5D52A7}"/>
              </a:ext>
            </a:extLst>
          </p:cNvPr>
          <p:cNvSpPr/>
          <p:nvPr/>
        </p:nvSpPr>
        <p:spPr>
          <a:xfrm>
            <a:off x="2490398" y="5538647"/>
            <a:ext cx="2031325" cy="369332"/>
          </a:xfrm>
          <a:prstGeom prst="rect">
            <a:avLst/>
          </a:prstGeom>
        </p:spPr>
        <p:txBody>
          <a:bodyPr wrap="none">
            <a:spAutoFit/>
          </a:bodyPr>
          <a:lstStyle/>
          <a:p>
            <a:r>
              <a:rPr kumimoji="1" lang="zh-CN" altLang="en-US" dirty="0"/>
              <a:t>办公间里的一朵云</a:t>
            </a:r>
            <a:endParaRPr kumimoji="1" lang="en-US" altLang="zh-CN" dirty="0"/>
          </a:p>
        </p:txBody>
      </p:sp>
      <p:sp>
        <p:nvSpPr>
          <p:cNvPr id="11" name="矩形 10">
            <a:extLst>
              <a:ext uri="{FF2B5EF4-FFF2-40B4-BE49-F238E27FC236}">
                <a16:creationId xmlns:a16="http://schemas.microsoft.com/office/drawing/2014/main" id="{4B21A3AB-34A6-1B46-B9C6-A107E0FEE4E4}"/>
              </a:ext>
            </a:extLst>
          </p:cNvPr>
          <p:cNvSpPr/>
          <p:nvPr/>
        </p:nvSpPr>
        <p:spPr>
          <a:xfrm>
            <a:off x="4298941" y="3059668"/>
            <a:ext cx="2031325" cy="369332"/>
          </a:xfrm>
          <a:prstGeom prst="rect">
            <a:avLst/>
          </a:prstGeom>
        </p:spPr>
        <p:txBody>
          <a:bodyPr wrap="none">
            <a:spAutoFit/>
          </a:bodyPr>
          <a:lstStyle/>
          <a:p>
            <a:r>
              <a:rPr kumimoji="1" lang="zh-CN" altLang="en-US" dirty="0"/>
              <a:t>图书馆中的一束光</a:t>
            </a:r>
            <a:endParaRPr kumimoji="1" lang="en-US" altLang="zh-CN" dirty="0"/>
          </a:p>
        </p:txBody>
      </p:sp>
      <p:sp>
        <p:nvSpPr>
          <p:cNvPr id="12" name="矩形 11">
            <a:extLst>
              <a:ext uri="{FF2B5EF4-FFF2-40B4-BE49-F238E27FC236}">
                <a16:creationId xmlns:a16="http://schemas.microsoft.com/office/drawing/2014/main" id="{02BFB116-99B2-5043-8BD8-1198DB58224F}"/>
              </a:ext>
            </a:extLst>
          </p:cNvPr>
          <p:cNvSpPr/>
          <p:nvPr/>
        </p:nvSpPr>
        <p:spPr>
          <a:xfrm>
            <a:off x="5927273" y="5069562"/>
            <a:ext cx="1800493" cy="369332"/>
          </a:xfrm>
          <a:prstGeom prst="rect">
            <a:avLst/>
          </a:prstGeom>
        </p:spPr>
        <p:txBody>
          <a:bodyPr wrap="none">
            <a:spAutoFit/>
          </a:bodyPr>
          <a:lstStyle/>
          <a:p>
            <a:r>
              <a:rPr kumimoji="1" lang="zh-CN" altLang="en-US" dirty="0"/>
              <a:t>帮你找书的灯带</a:t>
            </a:r>
            <a:endParaRPr kumimoji="1" lang="en-US" altLang="zh-CN" dirty="0"/>
          </a:p>
        </p:txBody>
      </p:sp>
      <p:sp>
        <p:nvSpPr>
          <p:cNvPr id="13" name="矩形 12">
            <a:extLst>
              <a:ext uri="{FF2B5EF4-FFF2-40B4-BE49-F238E27FC236}">
                <a16:creationId xmlns:a16="http://schemas.microsoft.com/office/drawing/2014/main" id="{B7723FB7-73E3-854F-8228-E7A9B97F8FEF}"/>
              </a:ext>
            </a:extLst>
          </p:cNvPr>
          <p:cNvSpPr/>
          <p:nvPr/>
        </p:nvSpPr>
        <p:spPr>
          <a:xfrm>
            <a:off x="7315361" y="2758988"/>
            <a:ext cx="1338828" cy="369332"/>
          </a:xfrm>
          <a:prstGeom prst="rect">
            <a:avLst/>
          </a:prstGeom>
        </p:spPr>
        <p:txBody>
          <a:bodyPr wrap="none">
            <a:spAutoFit/>
          </a:bodyPr>
          <a:lstStyle/>
          <a:p>
            <a:r>
              <a:rPr kumimoji="1" lang="zh-CN" altLang="en-US" dirty="0"/>
              <a:t>图书馆之夜</a:t>
            </a:r>
            <a:endParaRPr kumimoji="1" lang="zh-CN" altLang="en-US" b="1" dirty="0">
              <a:latin typeface="PingFang SC" panose="020B0400000000000000" pitchFamily="34" charset="-122"/>
              <a:ea typeface="PingFang SC" panose="020B0400000000000000" pitchFamily="34" charset="-122"/>
            </a:endParaRPr>
          </a:p>
        </p:txBody>
      </p:sp>
      <p:sp>
        <p:nvSpPr>
          <p:cNvPr id="14" name="矩形 13">
            <a:extLst>
              <a:ext uri="{FF2B5EF4-FFF2-40B4-BE49-F238E27FC236}">
                <a16:creationId xmlns:a16="http://schemas.microsoft.com/office/drawing/2014/main" id="{D2670206-360C-8046-A568-C112D43FFA6D}"/>
              </a:ext>
            </a:extLst>
          </p:cNvPr>
          <p:cNvSpPr/>
          <p:nvPr/>
        </p:nvSpPr>
        <p:spPr>
          <a:xfrm>
            <a:off x="10601682" y="2513654"/>
            <a:ext cx="1569660" cy="369332"/>
          </a:xfrm>
          <a:prstGeom prst="rect">
            <a:avLst/>
          </a:prstGeom>
        </p:spPr>
        <p:txBody>
          <a:bodyPr wrap="none">
            <a:spAutoFit/>
          </a:bodyPr>
          <a:lstStyle/>
          <a:p>
            <a:r>
              <a:rPr kumimoji="1" lang="zh-CN" altLang="en-US" dirty="0">
                <a:latin typeface="PingFang SC" panose="020B0400000000000000" pitchFamily="34" charset="-122"/>
                <a:ea typeface="PingFang SC" panose="020B0400000000000000" pitchFamily="34" charset="-122"/>
              </a:rPr>
              <a:t>图书馆奇妙夜</a:t>
            </a:r>
          </a:p>
        </p:txBody>
      </p:sp>
      <p:sp>
        <p:nvSpPr>
          <p:cNvPr id="16" name="椭圆 15">
            <a:extLst>
              <a:ext uri="{FF2B5EF4-FFF2-40B4-BE49-F238E27FC236}">
                <a16:creationId xmlns:a16="http://schemas.microsoft.com/office/drawing/2014/main" id="{AF436335-BC8E-3142-B454-C941B155622B}"/>
              </a:ext>
            </a:extLst>
          </p:cNvPr>
          <p:cNvSpPr/>
          <p:nvPr/>
        </p:nvSpPr>
        <p:spPr>
          <a:xfrm>
            <a:off x="1711950" y="3593670"/>
            <a:ext cx="145361" cy="145361"/>
          </a:xfrm>
          <a:prstGeom prst="ellipse">
            <a:avLst/>
          </a:prstGeom>
          <a:solidFill>
            <a:srgbClr val="FFFC00"/>
          </a:solidFill>
          <a:ln>
            <a:noFill/>
          </a:ln>
          <a:effectLst>
            <a:glow rad="86412">
              <a:schemeClr val="accent4">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a:extLst>
              <a:ext uri="{FF2B5EF4-FFF2-40B4-BE49-F238E27FC236}">
                <a16:creationId xmlns:a16="http://schemas.microsoft.com/office/drawing/2014/main" id="{016CCC68-C9CE-8344-9ACA-A2B60A1B437B}"/>
              </a:ext>
            </a:extLst>
          </p:cNvPr>
          <p:cNvSpPr/>
          <p:nvPr/>
        </p:nvSpPr>
        <p:spPr>
          <a:xfrm>
            <a:off x="11581183" y="3096490"/>
            <a:ext cx="145361" cy="145361"/>
          </a:xfrm>
          <a:prstGeom prst="ellipse">
            <a:avLst/>
          </a:prstGeom>
          <a:solidFill>
            <a:srgbClr val="FFFC00"/>
          </a:solidFill>
          <a:ln>
            <a:noFill/>
          </a:ln>
          <a:effectLst>
            <a:glow rad="86412">
              <a:schemeClr val="accent4">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椭圆 19">
            <a:extLst>
              <a:ext uri="{FF2B5EF4-FFF2-40B4-BE49-F238E27FC236}">
                <a16:creationId xmlns:a16="http://schemas.microsoft.com/office/drawing/2014/main" id="{ED82CC0D-D1C8-0A46-968D-9E1325114980}"/>
              </a:ext>
            </a:extLst>
          </p:cNvPr>
          <p:cNvSpPr/>
          <p:nvPr/>
        </p:nvSpPr>
        <p:spPr>
          <a:xfrm>
            <a:off x="3183996" y="5056183"/>
            <a:ext cx="145361" cy="145361"/>
          </a:xfrm>
          <a:prstGeom prst="ellipse">
            <a:avLst/>
          </a:prstGeom>
          <a:solidFill>
            <a:srgbClr val="FFFC00"/>
          </a:solidFill>
          <a:ln>
            <a:noFill/>
          </a:ln>
          <a:effectLst>
            <a:glow rad="86412">
              <a:schemeClr val="accent4">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a:extLst>
              <a:ext uri="{FF2B5EF4-FFF2-40B4-BE49-F238E27FC236}">
                <a16:creationId xmlns:a16="http://schemas.microsoft.com/office/drawing/2014/main" id="{9CC796D1-0B2C-FE4F-8ABE-8F4766E9BA74}"/>
              </a:ext>
            </a:extLst>
          </p:cNvPr>
          <p:cNvSpPr/>
          <p:nvPr/>
        </p:nvSpPr>
        <p:spPr>
          <a:xfrm>
            <a:off x="5117287" y="3798332"/>
            <a:ext cx="145361" cy="145361"/>
          </a:xfrm>
          <a:prstGeom prst="ellipse">
            <a:avLst/>
          </a:prstGeom>
          <a:solidFill>
            <a:srgbClr val="FFFC00"/>
          </a:solidFill>
          <a:ln>
            <a:noFill/>
          </a:ln>
          <a:effectLst>
            <a:glow rad="86412">
              <a:schemeClr val="accent4">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椭圆 23">
            <a:extLst>
              <a:ext uri="{FF2B5EF4-FFF2-40B4-BE49-F238E27FC236}">
                <a16:creationId xmlns:a16="http://schemas.microsoft.com/office/drawing/2014/main" id="{E52E14C5-9A63-DC4A-B645-6C2D66043A96}"/>
              </a:ext>
            </a:extLst>
          </p:cNvPr>
          <p:cNvSpPr/>
          <p:nvPr/>
        </p:nvSpPr>
        <p:spPr>
          <a:xfrm>
            <a:off x="6328626" y="4739535"/>
            <a:ext cx="145361" cy="145361"/>
          </a:xfrm>
          <a:prstGeom prst="ellipse">
            <a:avLst/>
          </a:prstGeom>
          <a:solidFill>
            <a:srgbClr val="FFFC00"/>
          </a:solidFill>
          <a:ln>
            <a:noFill/>
          </a:ln>
          <a:effectLst>
            <a:glow rad="86412">
              <a:schemeClr val="accent4">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a:extLst>
              <a:ext uri="{FF2B5EF4-FFF2-40B4-BE49-F238E27FC236}">
                <a16:creationId xmlns:a16="http://schemas.microsoft.com/office/drawing/2014/main" id="{DA3171C4-610F-3348-AEFD-83BAF1AA69BD}"/>
              </a:ext>
            </a:extLst>
          </p:cNvPr>
          <p:cNvSpPr/>
          <p:nvPr/>
        </p:nvSpPr>
        <p:spPr>
          <a:xfrm>
            <a:off x="7655085" y="3497652"/>
            <a:ext cx="145361" cy="145361"/>
          </a:xfrm>
          <a:prstGeom prst="ellipse">
            <a:avLst/>
          </a:prstGeom>
          <a:solidFill>
            <a:srgbClr val="FFFC00"/>
          </a:solidFill>
          <a:ln>
            <a:noFill/>
          </a:ln>
          <a:effectLst>
            <a:glow rad="86412">
              <a:schemeClr val="accent4">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7716054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5FCB69C-3D24-5B4A-A15F-B93F6B7A0669}"/>
              </a:ext>
            </a:extLst>
          </p:cNvPr>
          <p:cNvSpPr txBox="1"/>
          <p:nvPr/>
        </p:nvSpPr>
        <p:spPr>
          <a:xfrm>
            <a:off x="538136" y="635330"/>
            <a:ext cx="5935851" cy="1015663"/>
          </a:xfrm>
          <a:prstGeom prst="rect">
            <a:avLst/>
          </a:prstGeom>
          <a:noFill/>
        </p:spPr>
        <p:txBody>
          <a:bodyPr wrap="square" rtlCol="0">
            <a:spAutoFit/>
          </a:bodyPr>
          <a:lstStyle/>
          <a:p>
            <a:r>
              <a:rPr kumimoji="1" lang="zh-CN" altLang="en-US" sz="6000" dirty="0">
                <a:solidFill>
                  <a:srgbClr val="FF40FF"/>
                </a:solidFill>
                <a:latin typeface="PingFang SC Light" panose="020B0300000000000000" pitchFamily="34" charset="-122"/>
                <a:ea typeface="PingFang SC Light" panose="020B0300000000000000" pitchFamily="34" charset="-122"/>
              </a:rPr>
              <a:t>项目进程</a:t>
            </a:r>
          </a:p>
        </p:txBody>
      </p:sp>
      <p:sp>
        <p:nvSpPr>
          <p:cNvPr id="2" name="文本框 1">
            <a:extLst>
              <a:ext uri="{FF2B5EF4-FFF2-40B4-BE49-F238E27FC236}">
                <a16:creationId xmlns:a16="http://schemas.microsoft.com/office/drawing/2014/main" id="{1C43646D-786B-C848-A8FB-2F4EB0C5B7F1}"/>
              </a:ext>
            </a:extLst>
          </p:cNvPr>
          <p:cNvSpPr txBox="1"/>
          <p:nvPr/>
        </p:nvSpPr>
        <p:spPr>
          <a:xfrm>
            <a:off x="5027009" y="943106"/>
            <a:ext cx="6910068" cy="400110"/>
          </a:xfrm>
          <a:prstGeom prst="rect">
            <a:avLst/>
          </a:prstGeom>
          <a:noFill/>
        </p:spPr>
        <p:txBody>
          <a:bodyPr wrap="square" rtlCol="0">
            <a:spAutoFit/>
          </a:bodyPr>
          <a:lstStyle/>
          <a:p>
            <a:r>
              <a:rPr kumimoji="1" lang="zh-CN" altLang="en-US" sz="2000" dirty="0">
                <a:solidFill>
                  <a:srgbClr val="FF40FF"/>
                </a:solidFill>
                <a:latin typeface="PingFang SC Light" panose="020B0300000000000000" pitchFamily="34" charset="-122"/>
                <a:ea typeface="PingFang SC Light" panose="020B0300000000000000" pitchFamily="34" charset="-122"/>
              </a:rPr>
              <a:t>每周一个新方案，但最终都窜在了一起</a:t>
            </a:r>
          </a:p>
        </p:txBody>
      </p:sp>
      <p:sp>
        <p:nvSpPr>
          <p:cNvPr id="8" name="任意形状 7">
            <a:extLst>
              <a:ext uri="{FF2B5EF4-FFF2-40B4-BE49-F238E27FC236}">
                <a16:creationId xmlns:a16="http://schemas.microsoft.com/office/drawing/2014/main" id="{791C2D3D-EE3F-BC4E-9A4D-438BC1BCB7FD}"/>
              </a:ext>
            </a:extLst>
          </p:cNvPr>
          <p:cNvSpPr/>
          <p:nvPr/>
        </p:nvSpPr>
        <p:spPr>
          <a:xfrm>
            <a:off x="-16625" y="3191650"/>
            <a:ext cx="11670489" cy="1946564"/>
          </a:xfrm>
          <a:custGeom>
            <a:avLst/>
            <a:gdLst>
              <a:gd name="connsiteX0" fmla="*/ 0 w 10889672"/>
              <a:gd name="connsiteY0" fmla="*/ 1413163 h 1480047"/>
              <a:gd name="connsiteX1" fmla="*/ 1762298 w 10889672"/>
              <a:gd name="connsiteY1" fmla="*/ 382385 h 1480047"/>
              <a:gd name="connsiteX2" fmla="*/ 3059083 w 10889672"/>
              <a:gd name="connsiteY2" fmla="*/ 1479665 h 1480047"/>
              <a:gd name="connsiteX3" fmla="*/ 4804756 w 10889672"/>
              <a:gd name="connsiteY3" fmla="*/ 515389 h 1480047"/>
              <a:gd name="connsiteX4" fmla="*/ 5985163 w 10889672"/>
              <a:gd name="connsiteY4" fmla="*/ 1246909 h 1480047"/>
              <a:gd name="connsiteX5" fmla="*/ 7232072 w 10889672"/>
              <a:gd name="connsiteY5" fmla="*/ 299258 h 1480047"/>
              <a:gd name="connsiteX6" fmla="*/ 9044247 w 10889672"/>
              <a:gd name="connsiteY6" fmla="*/ 1163782 h 1480047"/>
              <a:gd name="connsiteX7" fmla="*/ 10889672 w 10889672"/>
              <a:gd name="connsiteY7" fmla="*/ 0 h 148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89672" h="1480047">
                <a:moveTo>
                  <a:pt x="0" y="1413163"/>
                </a:moveTo>
                <a:cubicBezTo>
                  <a:pt x="626225" y="892232"/>
                  <a:pt x="1252451" y="371301"/>
                  <a:pt x="1762298" y="382385"/>
                </a:cubicBezTo>
                <a:cubicBezTo>
                  <a:pt x="2272145" y="393469"/>
                  <a:pt x="2552007" y="1457498"/>
                  <a:pt x="3059083" y="1479665"/>
                </a:cubicBezTo>
                <a:cubicBezTo>
                  <a:pt x="3566159" y="1501832"/>
                  <a:pt x="4317076" y="554182"/>
                  <a:pt x="4804756" y="515389"/>
                </a:cubicBezTo>
                <a:cubicBezTo>
                  <a:pt x="5292436" y="476596"/>
                  <a:pt x="5580610" y="1282931"/>
                  <a:pt x="5985163" y="1246909"/>
                </a:cubicBezTo>
                <a:cubicBezTo>
                  <a:pt x="6389716" y="1210887"/>
                  <a:pt x="6722225" y="313112"/>
                  <a:pt x="7232072" y="299258"/>
                </a:cubicBezTo>
                <a:cubicBezTo>
                  <a:pt x="7741919" y="285404"/>
                  <a:pt x="8434647" y="1213658"/>
                  <a:pt x="9044247" y="1163782"/>
                </a:cubicBezTo>
                <a:cubicBezTo>
                  <a:pt x="9653847" y="1113906"/>
                  <a:pt x="10582101" y="121920"/>
                  <a:pt x="10889672" y="0"/>
                </a:cubicBezTo>
              </a:path>
            </a:pathLst>
          </a:cu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Light" panose="020B0300000000000000" pitchFamily="34" charset="-122"/>
              <a:ea typeface="PingFang SC Light" panose="020B0300000000000000" pitchFamily="34" charset="-122"/>
            </a:endParaRPr>
          </a:p>
        </p:txBody>
      </p:sp>
      <p:sp>
        <p:nvSpPr>
          <p:cNvPr id="9" name="矩形 8">
            <a:extLst>
              <a:ext uri="{FF2B5EF4-FFF2-40B4-BE49-F238E27FC236}">
                <a16:creationId xmlns:a16="http://schemas.microsoft.com/office/drawing/2014/main" id="{ABA92DA4-CD4D-A34A-8CA3-5B3675E067CE}"/>
              </a:ext>
            </a:extLst>
          </p:cNvPr>
          <p:cNvSpPr/>
          <p:nvPr/>
        </p:nvSpPr>
        <p:spPr>
          <a:xfrm>
            <a:off x="538136" y="2822318"/>
            <a:ext cx="2492990" cy="369332"/>
          </a:xfrm>
          <a:prstGeom prst="rect">
            <a:avLst/>
          </a:prstGeom>
        </p:spPr>
        <p:txBody>
          <a:bodyPr wrap="none">
            <a:spAutoFit/>
          </a:bodyPr>
          <a:lstStyle/>
          <a:p>
            <a:r>
              <a:rPr kumimoji="1" lang="zh-CN" altLang="en-US" dirty="0">
                <a:latin typeface="PingFang SC Light" panose="020B0300000000000000" pitchFamily="34" charset="-122"/>
                <a:ea typeface="PingFang SC Light" panose="020B0300000000000000" pitchFamily="34" charset="-122"/>
              </a:rPr>
              <a:t>密闭空间里的赛博之窗</a:t>
            </a:r>
            <a:endParaRPr kumimoji="1" lang="en-US" altLang="zh-CN" dirty="0">
              <a:latin typeface="PingFang SC Light" panose="020B0300000000000000" pitchFamily="34" charset="-122"/>
              <a:ea typeface="PingFang SC Light" panose="020B0300000000000000" pitchFamily="34" charset="-122"/>
            </a:endParaRPr>
          </a:p>
        </p:txBody>
      </p:sp>
      <p:sp>
        <p:nvSpPr>
          <p:cNvPr id="10" name="矩形 9">
            <a:extLst>
              <a:ext uri="{FF2B5EF4-FFF2-40B4-BE49-F238E27FC236}">
                <a16:creationId xmlns:a16="http://schemas.microsoft.com/office/drawing/2014/main" id="{EDE4B5DE-CCFB-6C47-8FF1-4C404D5D52A7}"/>
              </a:ext>
            </a:extLst>
          </p:cNvPr>
          <p:cNvSpPr/>
          <p:nvPr/>
        </p:nvSpPr>
        <p:spPr>
          <a:xfrm>
            <a:off x="2490398" y="5538647"/>
            <a:ext cx="2031325" cy="369332"/>
          </a:xfrm>
          <a:prstGeom prst="rect">
            <a:avLst/>
          </a:prstGeom>
        </p:spPr>
        <p:txBody>
          <a:bodyPr wrap="none">
            <a:spAutoFit/>
          </a:bodyPr>
          <a:lstStyle/>
          <a:p>
            <a:r>
              <a:rPr kumimoji="1" lang="zh-CN" altLang="en-US" dirty="0">
                <a:latin typeface="PingFang SC Light" panose="020B0300000000000000" pitchFamily="34" charset="-122"/>
                <a:ea typeface="PingFang SC Light" panose="020B0300000000000000" pitchFamily="34" charset="-122"/>
              </a:rPr>
              <a:t>办公间里的一朵云</a:t>
            </a:r>
            <a:endParaRPr kumimoji="1" lang="en-US" altLang="zh-CN" dirty="0">
              <a:latin typeface="PingFang SC Light" panose="020B0300000000000000" pitchFamily="34" charset="-122"/>
              <a:ea typeface="PingFang SC Light" panose="020B0300000000000000" pitchFamily="34" charset="-122"/>
            </a:endParaRPr>
          </a:p>
        </p:txBody>
      </p:sp>
      <p:sp>
        <p:nvSpPr>
          <p:cNvPr id="11" name="矩形 10">
            <a:extLst>
              <a:ext uri="{FF2B5EF4-FFF2-40B4-BE49-F238E27FC236}">
                <a16:creationId xmlns:a16="http://schemas.microsoft.com/office/drawing/2014/main" id="{4B21A3AB-34A6-1B46-B9C6-A107E0FEE4E4}"/>
              </a:ext>
            </a:extLst>
          </p:cNvPr>
          <p:cNvSpPr/>
          <p:nvPr/>
        </p:nvSpPr>
        <p:spPr>
          <a:xfrm>
            <a:off x="4298941" y="3059668"/>
            <a:ext cx="2031325" cy="369332"/>
          </a:xfrm>
          <a:prstGeom prst="rect">
            <a:avLst/>
          </a:prstGeom>
        </p:spPr>
        <p:txBody>
          <a:bodyPr wrap="none">
            <a:spAutoFit/>
          </a:bodyPr>
          <a:lstStyle/>
          <a:p>
            <a:r>
              <a:rPr kumimoji="1" lang="zh-CN" altLang="en-US" dirty="0">
                <a:latin typeface="PingFang SC Light" panose="020B0300000000000000" pitchFamily="34" charset="-122"/>
                <a:ea typeface="PingFang SC Light" panose="020B0300000000000000" pitchFamily="34" charset="-122"/>
              </a:rPr>
              <a:t>图书馆中的一束光</a:t>
            </a:r>
            <a:endParaRPr kumimoji="1" lang="en-US" altLang="zh-CN" dirty="0">
              <a:latin typeface="PingFang SC Light" panose="020B0300000000000000" pitchFamily="34" charset="-122"/>
              <a:ea typeface="PingFang SC Light" panose="020B0300000000000000" pitchFamily="34" charset="-122"/>
            </a:endParaRPr>
          </a:p>
        </p:txBody>
      </p:sp>
      <p:sp>
        <p:nvSpPr>
          <p:cNvPr id="12" name="矩形 11">
            <a:extLst>
              <a:ext uri="{FF2B5EF4-FFF2-40B4-BE49-F238E27FC236}">
                <a16:creationId xmlns:a16="http://schemas.microsoft.com/office/drawing/2014/main" id="{02BFB116-99B2-5043-8BD8-1198DB58224F}"/>
              </a:ext>
            </a:extLst>
          </p:cNvPr>
          <p:cNvSpPr/>
          <p:nvPr/>
        </p:nvSpPr>
        <p:spPr>
          <a:xfrm>
            <a:off x="5501059" y="5085530"/>
            <a:ext cx="1800493" cy="369332"/>
          </a:xfrm>
          <a:prstGeom prst="rect">
            <a:avLst/>
          </a:prstGeom>
        </p:spPr>
        <p:txBody>
          <a:bodyPr wrap="none">
            <a:spAutoFit/>
          </a:bodyPr>
          <a:lstStyle/>
          <a:p>
            <a:r>
              <a:rPr kumimoji="1" lang="zh-CN" altLang="en-US" dirty="0">
                <a:latin typeface="PingFang SC Light" panose="020B0300000000000000" pitchFamily="34" charset="-122"/>
                <a:ea typeface="PingFang SC Light" panose="020B0300000000000000" pitchFamily="34" charset="-122"/>
              </a:rPr>
              <a:t>帮你找书的灯带</a:t>
            </a:r>
            <a:endParaRPr kumimoji="1" lang="en-US" altLang="zh-CN" dirty="0">
              <a:latin typeface="PingFang SC Light" panose="020B0300000000000000" pitchFamily="34" charset="-122"/>
              <a:ea typeface="PingFang SC Light" panose="020B0300000000000000" pitchFamily="34" charset="-122"/>
            </a:endParaRPr>
          </a:p>
        </p:txBody>
      </p:sp>
      <p:sp>
        <p:nvSpPr>
          <p:cNvPr id="13" name="矩形 12">
            <a:extLst>
              <a:ext uri="{FF2B5EF4-FFF2-40B4-BE49-F238E27FC236}">
                <a16:creationId xmlns:a16="http://schemas.microsoft.com/office/drawing/2014/main" id="{B7723FB7-73E3-854F-8228-E7A9B97F8FEF}"/>
              </a:ext>
            </a:extLst>
          </p:cNvPr>
          <p:cNvSpPr/>
          <p:nvPr/>
        </p:nvSpPr>
        <p:spPr>
          <a:xfrm>
            <a:off x="7315361" y="2758988"/>
            <a:ext cx="1338828" cy="369332"/>
          </a:xfrm>
          <a:prstGeom prst="rect">
            <a:avLst/>
          </a:prstGeom>
        </p:spPr>
        <p:txBody>
          <a:bodyPr wrap="none">
            <a:spAutoFit/>
          </a:bodyPr>
          <a:lstStyle/>
          <a:p>
            <a:r>
              <a:rPr kumimoji="1" lang="zh-CN" altLang="en-US" dirty="0">
                <a:latin typeface="PingFang SC Light" panose="020B0300000000000000" pitchFamily="34" charset="-122"/>
                <a:ea typeface="PingFang SC Light" panose="020B0300000000000000" pitchFamily="34" charset="-122"/>
              </a:rPr>
              <a:t>图书馆之夜</a:t>
            </a:r>
          </a:p>
        </p:txBody>
      </p:sp>
      <p:sp>
        <p:nvSpPr>
          <p:cNvPr id="14" name="矩形 13">
            <a:extLst>
              <a:ext uri="{FF2B5EF4-FFF2-40B4-BE49-F238E27FC236}">
                <a16:creationId xmlns:a16="http://schemas.microsoft.com/office/drawing/2014/main" id="{D2670206-360C-8046-A568-C112D43FFA6D}"/>
              </a:ext>
            </a:extLst>
          </p:cNvPr>
          <p:cNvSpPr/>
          <p:nvPr/>
        </p:nvSpPr>
        <p:spPr>
          <a:xfrm>
            <a:off x="10601682" y="2513654"/>
            <a:ext cx="1569660" cy="369332"/>
          </a:xfrm>
          <a:prstGeom prst="rect">
            <a:avLst/>
          </a:prstGeom>
        </p:spPr>
        <p:txBody>
          <a:bodyPr wrap="none">
            <a:spAutoFit/>
          </a:bodyPr>
          <a:lstStyle/>
          <a:p>
            <a:r>
              <a:rPr kumimoji="1" lang="zh-CN" altLang="en-US" dirty="0">
                <a:latin typeface="PingFang SC Light" panose="020B0300000000000000" pitchFamily="34" charset="-122"/>
                <a:ea typeface="PingFang SC Light" panose="020B0300000000000000" pitchFamily="34" charset="-122"/>
              </a:rPr>
              <a:t>图书馆奇妙夜</a:t>
            </a:r>
          </a:p>
        </p:txBody>
      </p:sp>
      <p:sp>
        <p:nvSpPr>
          <p:cNvPr id="16" name="椭圆 15">
            <a:extLst>
              <a:ext uri="{FF2B5EF4-FFF2-40B4-BE49-F238E27FC236}">
                <a16:creationId xmlns:a16="http://schemas.microsoft.com/office/drawing/2014/main" id="{AF436335-BC8E-3142-B454-C941B155622B}"/>
              </a:ext>
            </a:extLst>
          </p:cNvPr>
          <p:cNvSpPr/>
          <p:nvPr/>
        </p:nvSpPr>
        <p:spPr>
          <a:xfrm>
            <a:off x="1711950" y="3593670"/>
            <a:ext cx="145361" cy="145361"/>
          </a:xfrm>
          <a:prstGeom prst="ellipse">
            <a:avLst/>
          </a:prstGeom>
          <a:solidFill>
            <a:srgbClr val="FFFC00"/>
          </a:solidFill>
          <a:ln>
            <a:noFill/>
          </a:ln>
          <a:effectLst>
            <a:glow rad="86412">
              <a:schemeClr val="accent4">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Light" panose="020B0300000000000000" pitchFamily="34" charset="-122"/>
              <a:ea typeface="PingFang SC Light" panose="020B0300000000000000" pitchFamily="34" charset="-122"/>
            </a:endParaRPr>
          </a:p>
        </p:txBody>
      </p:sp>
      <p:sp>
        <p:nvSpPr>
          <p:cNvPr id="18" name="椭圆 17">
            <a:extLst>
              <a:ext uri="{FF2B5EF4-FFF2-40B4-BE49-F238E27FC236}">
                <a16:creationId xmlns:a16="http://schemas.microsoft.com/office/drawing/2014/main" id="{016CCC68-C9CE-8344-9ACA-A2B60A1B437B}"/>
              </a:ext>
            </a:extLst>
          </p:cNvPr>
          <p:cNvSpPr/>
          <p:nvPr/>
        </p:nvSpPr>
        <p:spPr>
          <a:xfrm>
            <a:off x="11581183" y="3096490"/>
            <a:ext cx="145361" cy="145361"/>
          </a:xfrm>
          <a:prstGeom prst="ellipse">
            <a:avLst/>
          </a:prstGeom>
          <a:solidFill>
            <a:srgbClr val="FFFC00"/>
          </a:solidFill>
          <a:ln>
            <a:noFill/>
          </a:ln>
          <a:effectLst>
            <a:glow rad="86412">
              <a:schemeClr val="accent4">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Light" panose="020B0300000000000000" pitchFamily="34" charset="-122"/>
              <a:ea typeface="PingFang SC Light" panose="020B0300000000000000" pitchFamily="34" charset="-122"/>
            </a:endParaRPr>
          </a:p>
        </p:txBody>
      </p:sp>
      <p:sp>
        <p:nvSpPr>
          <p:cNvPr id="20" name="椭圆 19">
            <a:extLst>
              <a:ext uri="{FF2B5EF4-FFF2-40B4-BE49-F238E27FC236}">
                <a16:creationId xmlns:a16="http://schemas.microsoft.com/office/drawing/2014/main" id="{ED82CC0D-D1C8-0A46-968D-9E1325114980}"/>
              </a:ext>
            </a:extLst>
          </p:cNvPr>
          <p:cNvSpPr/>
          <p:nvPr/>
        </p:nvSpPr>
        <p:spPr>
          <a:xfrm>
            <a:off x="3183996" y="5056183"/>
            <a:ext cx="145361" cy="145361"/>
          </a:xfrm>
          <a:prstGeom prst="ellipse">
            <a:avLst/>
          </a:prstGeom>
          <a:solidFill>
            <a:srgbClr val="FFFC00"/>
          </a:solidFill>
          <a:ln>
            <a:noFill/>
          </a:ln>
          <a:effectLst>
            <a:glow rad="86412">
              <a:schemeClr val="accent4">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Light" panose="020B0300000000000000" pitchFamily="34" charset="-122"/>
              <a:ea typeface="PingFang SC Light" panose="020B0300000000000000" pitchFamily="34" charset="-122"/>
            </a:endParaRPr>
          </a:p>
        </p:txBody>
      </p:sp>
      <p:sp>
        <p:nvSpPr>
          <p:cNvPr id="22" name="椭圆 21">
            <a:extLst>
              <a:ext uri="{FF2B5EF4-FFF2-40B4-BE49-F238E27FC236}">
                <a16:creationId xmlns:a16="http://schemas.microsoft.com/office/drawing/2014/main" id="{9CC796D1-0B2C-FE4F-8ABE-8F4766E9BA74}"/>
              </a:ext>
            </a:extLst>
          </p:cNvPr>
          <p:cNvSpPr/>
          <p:nvPr/>
        </p:nvSpPr>
        <p:spPr>
          <a:xfrm>
            <a:off x="5117287" y="3798332"/>
            <a:ext cx="145361" cy="145361"/>
          </a:xfrm>
          <a:prstGeom prst="ellipse">
            <a:avLst/>
          </a:prstGeom>
          <a:solidFill>
            <a:srgbClr val="FFFC00"/>
          </a:solidFill>
          <a:ln>
            <a:noFill/>
          </a:ln>
          <a:effectLst>
            <a:glow rad="86412">
              <a:schemeClr val="accent4">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Light" panose="020B0300000000000000" pitchFamily="34" charset="-122"/>
              <a:ea typeface="PingFang SC Light" panose="020B0300000000000000" pitchFamily="34" charset="-122"/>
            </a:endParaRPr>
          </a:p>
        </p:txBody>
      </p:sp>
      <p:sp>
        <p:nvSpPr>
          <p:cNvPr id="24" name="椭圆 23">
            <a:extLst>
              <a:ext uri="{FF2B5EF4-FFF2-40B4-BE49-F238E27FC236}">
                <a16:creationId xmlns:a16="http://schemas.microsoft.com/office/drawing/2014/main" id="{E52E14C5-9A63-DC4A-B645-6C2D66043A96}"/>
              </a:ext>
            </a:extLst>
          </p:cNvPr>
          <p:cNvSpPr/>
          <p:nvPr/>
        </p:nvSpPr>
        <p:spPr>
          <a:xfrm>
            <a:off x="6328626" y="4739535"/>
            <a:ext cx="145361" cy="145361"/>
          </a:xfrm>
          <a:prstGeom prst="ellipse">
            <a:avLst/>
          </a:prstGeom>
          <a:solidFill>
            <a:srgbClr val="FFFC00"/>
          </a:solidFill>
          <a:ln>
            <a:noFill/>
          </a:ln>
          <a:effectLst>
            <a:glow rad="86412">
              <a:schemeClr val="accent4">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Light" panose="020B0300000000000000" pitchFamily="34" charset="-122"/>
              <a:ea typeface="PingFang SC Light" panose="020B0300000000000000" pitchFamily="34" charset="-122"/>
            </a:endParaRPr>
          </a:p>
        </p:txBody>
      </p:sp>
      <p:sp>
        <p:nvSpPr>
          <p:cNvPr id="26" name="椭圆 25">
            <a:extLst>
              <a:ext uri="{FF2B5EF4-FFF2-40B4-BE49-F238E27FC236}">
                <a16:creationId xmlns:a16="http://schemas.microsoft.com/office/drawing/2014/main" id="{DA3171C4-610F-3348-AEFD-83BAF1AA69BD}"/>
              </a:ext>
            </a:extLst>
          </p:cNvPr>
          <p:cNvSpPr/>
          <p:nvPr/>
        </p:nvSpPr>
        <p:spPr>
          <a:xfrm>
            <a:off x="7655085" y="3497652"/>
            <a:ext cx="145361" cy="145361"/>
          </a:xfrm>
          <a:prstGeom prst="ellipse">
            <a:avLst/>
          </a:prstGeom>
          <a:solidFill>
            <a:srgbClr val="FFFC00"/>
          </a:solidFill>
          <a:ln>
            <a:noFill/>
          </a:ln>
          <a:effectLst>
            <a:glow rad="86412">
              <a:schemeClr val="accent4">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Light" panose="020B0300000000000000" pitchFamily="34" charset="-122"/>
              <a:ea typeface="PingFang SC Light" panose="020B0300000000000000" pitchFamily="34" charset="-122"/>
            </a:endParaRPr>
          </a:p>
        </p:txBody>
      </p:sp>
      <p:sp>
        <p:nvSpPr>
          <p:cNvPr id="4" name="矩形 3">
            <a:extLst>
              <a:ext uri="{FF2B5EF4-FFF2-40B4-BE49-F238E27FC236}">
                <a16:creationId xmlns:a16="http://schemas.microsoft.com/office/drawing/2014/main" id="{27923DEF-3E4E-524E-BDAA-25A7C5EA680C}"/>
              </a:ext>
            </a:extLst>
          </p:cNvPr>
          <p:cNvSpPr/>
          <p:nvPr/>
        </p:nvSpPr>
        <p:spPr>
          <a:xfrm>
            <a:off x="1461464" y="4159175"/>
            <a:ext cx="646331" cy="369332"/>
          </a:xfrm>
          <a:prstGeom prst="rect">
            <a:avLst/>
          </a:prstGeom>
        </p:spPr>
        <p:txBody>
          <a:bodyPr wrap="none">
            <a:spAutoFit/>
          </a:bodyPr>
          <a:lstStyle/>
          <a:p>
            <a:r>
              <a:rPr kumimoji="1" lang="zh-CN" altLang="en-US" dirty="0">
                <a:solidFill>
                  <a:srgbClr val="FF40FF"/>
                </a:solidFill>
                <a:latin typeface="PingFang SC Light" panose="020B0300000000000000" pitchFamily="34" charset="-122"/>
                <a:ea typeface="PingFang SC Light" panose="020B0300000000000000" pitchFamily="34" charset="-122"/>
              </a:rPr>
              <a:t>屏幕</a:t>
            </a:r>
            <a:endParaRPr kumimoji="1" lang="en-US" altLang="zh-CN" dirty="0">
              <a:solidFill>
                <a:srgbClr val="FF40FF"/>
              </a:solidFill>
              <a:latin typeface="PingFang SC Light" panose="020B0300000000000000" pitchFamily="34" charset="-122"/>
              <a:ea typeface="PingFang SC Light" panose="020B0300000000000000" pitchFamily="34" charset="-122"/>
            </a:endParaRPr>
          </a:p>
        </p:txBody>
      </p:sp>
      <p:sp>
        <p:nvSpPr>
          <p:cNvPr id="5" name="矩形 4">
            <a:extLst>
              <a:ext uri="{FF2B5EF4-FFF2-40B4-BE49-F238E27FC236}">
                <a16:creationId xmlns:a16="http://schemas.microsoft.com/office/drawing/2014/main" id="{F65231E2-3B37-BE41-B329-B069D5EA6619}"/>
              </a:ext>
            </a:extLst>
          </p:cNvPr>
          <p:cNvSpPr/>
          <p:nvPr/>
        </p:nvSpPr>
        <p:spPr>
          <a:xfrm>
            <a:off x="6078139" y="3974509"/>
            <a:ext cx="646331" cy="369332"/>
          </a:xfrm>
          <a:prstGeom prst="rect">
            <a:avLst/>
          </a:prstGeom>
        </p:spPr>
        <p:txBody>
          <a:bodyPr wrap="none">
            <a:spAutoFit/>
          </a:bodyPr>
          <a:lstStyle/>
          <a:p>
            <a:r>
              <a:rPr kumimoji="1" lang="zh-CN" altLang="en-US" dirty="0">
                <a:solidFill>
                  <a:srgbClr val="FF40FF"/>
                </a:solidFill>
                <a:latin typeface="PingFang SC Light" panose="020B0300000000000000" pitchFamily="34" charset="-122"/>
                <a:ea typeface="PingFang SC Light" panose="020B0300000000000000" pitchFamily="34" charset="-122"/>
              </a:rPr>
              <a:t>灯带</a:t>
            </a:r>
            <a:endParaRPr kumimoji="1" lang="en-US" altLang="zh-CN" dirty="0">
              <a:solidFill>
                <a:srgbClr val="FF40FF"/>
              </a:solidFill>
              <a:latin typeface="PingFang SC Light" panose="020B0300000000000000" pitchFamily="34" charset="-122"/>
              <a:ea typeface="PingFang SC Light" panose="020B0300000000000000" pitchFamily="34" charset="-122"/>
            </a:endParaRPr>
          </a:p>
        </p:txBody>
      </p:sp>
    </p:spTree>
    <p:extLst>
      <p:ext uri="{BB962C8B-B14F-4D97-AF65-F5344CB8AC3E}">
        <p14:creationId xmlns:p14="http://schemas.microsoft.com/office/powerpoint/2010/main" val="16012897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BA5C69D-7FB3-8F46-A616-74D428B9B5A1}"/>
              </a:ext>
            </a:extLst>
          </p:cNvPr>
          <p:cNvSpPr/>
          <p:nvPr/>
        </p:nvSpPr>
        <p:spPr>
          <a:xfrm>
            <a:off x="454146" y="2273032"/>
            <a:ext cx="4100471" cy="2645148"/>
          </a:xfrm>
          <a:prstGeom prst="rect">
            <a:avLst/>
          </a:prstGeom>
        </p:spPr>
        <p:txBody>
          <a:bodyPr wrap="square">
            <a:spAutoFit/>
          </a:bodyPr>
          <a:lstStyle/>
          <a:p>
            <a:pPr algn="just">
              <a:lnSpc>
                <a:spcPct val="150000"/>
              </a:lnSpc>
            </a:pPr>
            <a:r>
              <a:rPr lang="zh-CN" altLang="en-US" sz="1600" dirty="0">
                <a:effectLst/>
                <a:latin typeface="PingFang SC Light" panose="020B0300000000000000" pitchFamily="34" charset="-122"/>
                <a:ea typeface="PingFang SC Light" panose="020B0300000000000000" pitchFamily="34" charset="-122"/>
              </a:rPr>
              <a:t>利用 </a:t>
            </a:r>
            <a:r>
              <a:rPr lang="en-US" altLang="zh-CN" sz="1600" dirty="0">
                <a:effectLst/>
                <a:latin typeface="PingFang SC Light" panose="020B0300000000000000" pitchFamily="34" charset="-122"/>
                <a:ea typeface="PingFang SC Light" panose="020B0300000000000000" pitchFamily="34" charset="-122"/>
              </a:rPr>
              <a:t>3</a:t>
            </a:r>
            <a:r>
              <a:rPr lang="pt-BR" altLang="zh-CN" sz="1600" dirty="0" err="1">
                <a:effectLst/>
                <a:latin typeface="PingFang SC Light" panose="020B0300000000000000" pitchFamily="34" charset="-122"/>
                <a:ea typeface="PingFang SC Light" panose="020B0300000000000000" pitchFamily="34" charset="-122"/>
              </a:rPr>
              <a:t>D</a:t>
            </a:r>
            <a:r>
              <a:rPr lang="pt-BR" altLang="zh-CN" sz="1600" dirty="0">
                <a:effectLst/>
                <a:latin typeface="PingFang SC Light" panose="020B0300000000000000" pitchFamily="34" charset="-122"/>
                <a:ea typeface="PingFang SC Light" panose="020B0300000000000000" pitchFamily="34" charset="-122"/>
              </a:rPr>
              <a:t> Display</a:t>
            </a:r>
            <a:r>
              <a:rPr lang="zh-CN" altLang="en-US" sz="1600" dirty="0">
                <a:effectLst/>
                <a:latin typeface="PingFang SC Light" panose="020B0300000000000000" pitchFamily="34" charset="-122"/>
                <a:ea typeface="PingFang SC Light" panose="020B0300000000000000" pitchFamily="34" charset="-122"/>
              </a:rPr>
              <a:t> 景深效果，营造屏幕内的云空间在封闭的物理环境内，打开可供喘息休憩的赛博之窗。</a:t>
            </a:r>
            <a:endParaRPr lang="en-US" altLang="zh-CN" sz="1600" dirty="0">
              <a:effectLst/>
              <a:latin typeface="PingFang SC Light" panose="020B0300000000000000" pitchFamily="34" charset="-122"/>
              <a:ea typeface="PingFang SC Light" panose="020B0300000000000000" pitchFamily="34" charset="-122"/>
            </a:endParaRPr>
          </a:p>
          <a:p>
            <a:pPr algn="just">
              <a:lnSpc>
                <a:spcPct val="150000"/>
              </a:lnSpc>
            </a:pPr>
            <a:endParaRPr lang="en-US" altLang="zh-CN" sz="1600" dirty="0">
              <a:latin typeface="PingFang SC Light" panose="020B0300000000000000" pitchFamily="34" charset="-122"/>
              <a:ea typeface="PingFang SC Light" panose="020B0300000000000000" pitchFamily="34" charset="-122"/>
            </a:endParaRPr>
          </a:p>
          <a:p>
            <a:pPr algn="just">
              <a:lnSpc>
                <a:spcPct val="150000"/>
              </a:lnSpc>
            </a:pPr>
            <a:r>
              <a:rPr lang="zh-CN" altLang="en-US" sz="1600" dirty="0">
                <a:effectLst/>
                <a:latin typeface="PingFang SC Light" panose="020B0300000000000000" pitchFamily="34" charset="-122"/>
                <a:ea typeface="PingFang SC Light" panose="020B0300000000000000" pitchFamily="34" charset="-122"/>
              </a:rPr>
              <a:t>传统上封闭的物理环境带来视觉、心理、通讯上的多方面闭塞。 使用赛博之窗对空间进行拓展， 改变视觉与心理上的感受。 </a:t>
            </a:r>
          </a:p>
        </p:txBody>
      </p:sp>
      <p:pic>
        <p:nvPicPr>
          <p:cNvPr id="4" name="图片 3">
            <a:extLst>
              <a:ext uri="{FF2B5EF4-FFF2-40B4-BE49-F238E27FC236}">
                <a16:creationId xmlns:a16="http://schemas.microsoft.com/office/drawing/2014/main" id="{66CF3A24-559B-8541-B3FF-B9D808ADAEEE}"/>
              </a:ext>
            </a:extLst>
          </p:cNvPr>
          <p:cNvPicPr>
            <a:picLocks noChangeAspect="1"/>
          </p:cNvPicPr>
          <p:nvPr/>
        </p:nvPicPr>
        <p:blipFill>
          <a:blip r:embed="rId2"/>
          <a:stretch>
            <a:fillRect/>
          </a:stretch>
        </p:blipFill>
        <p:spPr>
          <a:xfrm>
            <a:off x="7126508" y="1183605"/>
            <a:ext cx="4249118" cy="4548352"/>
          </a:xfrm>
          <a:prstGeom prst="rect">
            <a:avLst/>
          </a:prstGeom>
        </p:spPr>
      </p:pic>
      <p:sp>
        <p:nvSpPr>
          <p:cNvPr id="5" name="矩形 4">
            <a:extLst>
              <a:ext uri="{FF2B5EF4-FFF2-40B4-BE49-F238E27FC236}">
                <a16:creationId xmlns:a16="http://schemas.microsoft.com/office/drawing/2014/main" id="{8DC3040E-035D-1C44-ABB3-096486888919}"/>
              </a:ext>
            </a:extLst>
          </p:cNvPr>
          <p:cNvSpPr/>
          <p:nvPr/>
        </p:nvSpPr>
        <p:spPr>
          <a:xfrm>
            <a:off x="454146" y="829662"/>
            <a:ext cx="5314275" cy="707886"/>
          </a:xfrm>
          <a:prstGeom prst="rect">
            <a:avLst/>
          </a:prstGeom>
        </p:spPr>
        <p:txBody>
          <a:bodyPr wrap="none">
            <a:spAutoFit/>
          </a:bodyPr>
          <a:lstStyle/>
          <a:p>
            <a:pPr algn="just"/>
            <a:r>
              <a:rPr kumimoji="1" lang="zh-CN" altLang="en-US" sz="4000" dirty="0">
                <a:solidFill>
                  <a:srgbClr val="FF40FF"/>
                </a:solidFill>
                <a:latin typeface="PingFang SC Light" panose="020B0300000000000000" pitchFamily="34" charset="-122"/>
                <a:ea typeface="PingFang SC Light" panose="020B0300000000000000" pitchFamily="34" charset="-122"/>
              </a:rPr>
              <a:t>密闭空间里的赛博之窗</a:t>
            </a:r>
            <a:endParaRPr kumimoji="1" lang="en-US" altLang="zh-CN" sz="4000" dirty="0">
              <a:solidFill>
                <a:srgbClr val="FF40FF"/>
              </a:solidFill>
              <a:latin typeface="PingFang SC Light" panose="020B0300000000000000" pitchFamily="34" charset="-122"/>
              <a:ea typeface="PingFang SC Light" panose="020B0300000000000000" pitchFamily="34" charset="-122"/>
            </a:endParaRPr>
          </a:p>
        </p:txBody>
      </p:sp>
      <p:sp>
        <p:nvSpPr>
          <p:cNvPr id="6" name="矩形 5">
            <a:extLst>
              <a:ext uri="{FF2B5EF4-FFF2-40B4-BE49-F238E27FC236}">
                <a16:creationId xmlns:a16="http://schemas.microsoft.com/office/drawing/2014/main" id="{B657FAB5-A20A-734D-812B-2787FE9852BB}"/>
              </a:ext>
            </a:extLst>
          </p:cNvPr>
          <p:cNvSpPr/>
          <p:nvPr/>
        </p:nvSpPr>
        <p:spPr>
          <a:xfrm rot="707320">
            <a:off x="6933815" y="1022888"/>
            <a:ext cx="4324027" cy="5145437"/>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Light" panose="020B0300000000000000" pitchFamily="34" charset="-122"/>
              <a:ea typeface="PingFang SC Light" panose="020B0300000000000000" pitchFamily="34" charset="-122"/>
            </a:endParaRPr>
          </a:p>
        </p:txBody>
      </p:sp>
      <p:sp>
        <p:nvSpPr>
          <p:cNvPr id="8" name="矩形 7">
            <a:extLst>
              <a:ext uri="{FF2B5EF4-FFF2-40B4-BE49-F238E27FC236}">
                <a16:creationId xmlns:a16="http://schemas.microsoft.com/office/drawing/2014/main" id="{323D02D4-A246-554C-A10D-084254AB9382}"/>
              </a:ext>
            </a:extLst>
          </p:cNvPr>
          <p:cNvSpPr/>
          <p:nvPr/>
        </p:nvSpPr>
        <p:spPr>
          <a:xfrm rot="20981841">
            <a:off x="7089054" y="885063"/>
            <a:ext cx="4324027" cy="5145437"/>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Light" panose="020B0300000000000000" pitchFamily="34" charset="-122"/>
              <a:ea typeface="PingFang SC Light" panose="020B0300000000000000" pitchFamily="34" charset="-122"/>
            </a:endParaRPr>
          </a:p>
        </p:txBody>
      </p:sp>
      <p:sp>
        <p:nvSpPr>
          <p:cNvPr id="10" name="矩形 9">
            <a:extLst>
              <a:ext uri="{FF2B5EF4-FFF2-40B4-BE49-F238E27FC236}">
                <a16:creationId xmlns:a16="http://schemas.microsoft.com/office/drawing/2014/main" id="{B9283D7F-8F66-064F-966F-ED452AD3BF6E}"/>
              </a:ext>
            </a:extLst>
          </p:cNvPr>
          <p:cNvSpPr/>
          <p:nvPr/>
        </p:nvSpPr>
        <p:spPr>
          <a:xfrm rot="20113568">
            <a:off x="7089053" y="885063"/>
            <a:ext cx="4324027" cy="5145437"/>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Light" panose="020B0300000000000000" pitchFamily="34" charset="-122"/>
              <a:ea typeface="PingFang SC Light" panose="020B0300000000000000" pitchFamily="34" charset="-122"/>
            </a:endParaRPr>
          </a:p>
        </p:txBody>
      </p:sp>
    </p:spTree>
    <p:extLst>
      <p:ext uri="{BB962C8B-B14F-4D97-AF65-F5344CB8AC3E}">
        <p14:creationId xmlns:p14="http://schemas.microsoft.com/office/powerpoint/2010/main" val="2117645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226FF32-AA1E-B046-B647-2265DA786B0E}"/>
              </a:ext>
            </a:extLst>
          </p:cNvPr>
          <p:cNvSpPr/>
          <p:nvPr/>
        </p:nvSpPr>
        <p:spPr>
          <a:xfrm>
            <a:off x="454146" y="829662"/>
            <a:ext cx="2749471" cy="707886"/>
          </a:xfrm>
          <a:prstGeom prst="rect">
            <a:avLst/>
          </a:prstGeom>
        </p:spPr>
        <p:txBody>
          <a:bodyPr wrap="none">
            <a:spAutoFit/>
          </a:bodyPr>
          <a:lstStyle/>
          <a:p>
            <a:r>
              <a:rPr kumimoji="1" lang="zh-CN" altLang="en-US" sz="4000" dirty="0">
                <a:solidFill>
                  <a:srgbClr val="FF40FF"/>
                </a:solidFill>
                <a:latin typeface="PingFang SC Light" panose="020B0300000000000000" pitchFamily="34" charset="-122"/>
                <a:ea typeface="PingFang SC Light" panose="020B0300000000000000" pitchFamily="34" charset="-122"/>
              </a:rPr>
              <a:t>图书馆之夜</a:t>
            </a:r>
            <a:endParaRPr kumimoji="1" lang="pt-BR" altLang="zh-CN" sz="4000" dirty="0">
              <a:solidFill>
                <a:srgbClr val="FF40FF"/>
              </a:solidFill>
              <a:latin typeface="PingFang SC Light" panose="020B0300000000000000" pitchFamily="34" charset="-122"/>
              <a:ea typeface="PingFang SC Light" panose="020B0300000000000000" pitchFamily="34" charset="-122"/>
            </a:endParaRPr>
          </a:p>
        </p:txBody>
      </p:sp>
      <p:sp>
        <p:nvSpPr>
          <p:cNvPr id="5" name="文本框 4">
            <a:extLst>
              <a:ext uri="{FF2B5EF4-FFF2-40B4-BE49-F238E27FC236}">
                <a16:creationId xmlns:a16="http://schemas.microsoft.com/office/drawing/2014/main" id="{02197353-9458-F648-BAB9-FA8B8C9BD926}"/>
              </a:ext>
            </a:extLst>
          </p:cNvPr>
          <p:cNvSpPr txBox="1"/>
          <p:nvPr/>
        </p:nvSpPr>
        <p:spPr>
          <a:xfrm>
            <a:off x="454146" y="2303564"/>
            <a:ext cx="5185025" cy="3383811"/>
          </a:xfrm>
          <a:prstGeom prst="rect">
            <a:avLst/>
          </a:prstGeom>
          <a:noFill/>
        </p:spPr>
        <p:txBody>
          <a:bodyPr wrap="square" rtlCol="0">
            <a:spAutoFit/>
          </a:bodyPr>
          <a:lstStyle/>
          <a:p>
            <a:pPr>
              <a:lnSpc>
                <a:spcPct val="150000"/>
              </a:lnSpc>
            </a:pPr>
            <a:r>
              <a:rPr kumimoji="1" lang="zh-CN" altLang="en-US" sz="1600" dirty="0">
                <a:latin typeface="PingFang SC Light" panose="020B0300000000000000" pitchFamily="34" charset="-122"/>
                <a:ea typeface="PingFang SC Light" panose="020B0300000000000000" pitchFamily="34" charset="-122"/>
              </a:rPr>
              <a:t>以历史悠久的名校图书馆作为平台，藉由借阅记录追溯著名学者</a:t>
            </a:r>
            <a:r>
              <a:rPr kumimoji="1" lang="en-US" altLang="zh-CN" sz="1600" dirty="0">
                <a:latin typeface="PingFang SC Light" panose="020B0300000000000000" pitchFamily="34" charset="-122"/>
                <a:ea typeface="PingFang SC Light" panose="020B0300000000000000" pitchFamily="34" charset="-122"/>
              </a:rPr>
              <a:t>/</a:t>
            </a:r>
            <a:r>
              <a:rPr kumimoji="1" lang="zh-CN" altLang="en-US" sz="1600" dirty="0">
                <a:latin typeface="PingFang SC Light" panose="020B0300000000000000" pitchFamily="34" charset="-122"/>
                <a:ea typeface="PingFang SC Light" panose="020B0300000000000000" pitchFamily="34" charset="-122"/>
              </a:rPr>
              <a:t>作家的阅读经历，并利用图书馆特有的书籍编目方式，对被借阅书籍进行在架定位。</a:t>
            </a:r>
          </a:p>
          <a:p>
            <a:pPr>
              <a:lnSpc>
                <a:spcPct val="150000"/>
              </a:lnSpc>
            </a:pPr>
            <a:endParaRPr kumimoji="1" lang="zh-CN" altLang="en-US" sz="1600" dirty="0">
              <a:latin typeface="PingFang SC Light" panose="020B0300000000000000" pitchFamily="34" charset="-122"/>
              <a:ea typeface="PingFang SC Light" panose="020B0300000000000000" pitchFamily="34" charset="-122"/>
            </a:endParaRPr>
          </a:p>
          <a:p>
            <a:pPr>
              <a:lnSpc>
                <a:spcPct val="150000"/>
              </a:lnSpc>
            </a:pPr>
            <a:r>
              <a:rPr kumimoji="1" lang="zh-CN" altLang="en-US" sz="1600" dirty="0">
                <a:latin typeface="PingFang SC Light" panose="020B0300000000000000" pitchFamily="34" charset="-122"/>
                <a:ea typeface="PingFang SC Light" panose="020B0300000000000000" pitchFamily="34" charset="-122"/>
              </a:rPr>
              <a:t>以灯光表演的形式，将名家学者获取知识的历程演绎为一张光之网，闪烁的灯光将在书架间依次展示被借阅书籍的位置。在揭示名家阅读历程、增进读者与书籍情感联系的同时，亦凸显出图书馆空间作为信息编码与收藏机构的特殊运作方式及其史料价值。</a:t>
            </a:r>
            <a:endParaRPr kumimoji="1" lang="en-US" altLang="zh-CN" sz="1600" dirty="0">
              <a:latin typeface="PingFang SC Light" panose="020B0300000000000000" pitchFamily="34" charset="-122"/>
              <a:ea typeface="PingFang SC Light" panose="020B0300000000000000" pitchFamily="34" charset="-122"/>
            </a:endParaRPr>
          </a:p>
        </p:txBody>
      </p:sp>
      <p:sp>
        <p:nvSpPr>
          <p:cNvPr id="2" name="矩形 1">
            <a:extLst>
              <a:ext uri="{FF2B5EF4-FFF2-40B4-BE49-F238E27FC236}">
                <a16:creationId xmlns:a16="http://schemas.microsoft.com/office/drawing/2014/main" id="{E76854D0-2232-2546-A946-1E1CDED568D4}"/>
              </a:ext>
            </a:extLst>
          </p:cNvPr>
          <p:cNvSpPr/>
          <p:nvPr/>
        </p:nvSpPr>
        <p:spPr>
          <a:xfrm rot="21044957">
            <a:off x="6230105" y="2108990"/>
            <a:ext cx="5376957" cy="3635120"/>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Light" panose="020B0300000000000000" pitchFamily="34" charset="-122"/>
              <a:ea typeface="PingFang SC Light" panose="020B0300000000000000" pitchFamily="34" charset="-122"/>
            </a:endParaRPr>
          </a:p>
        </p:txBody>
      </p:sp>
      <p:sp>
        <p:nvSpPr>
          <p:cNvPr id="4" name="矩形 3">
            <a:extLst>
              <a:ext uri="{FF2B5EF4-FFF2-40B4-BE49-F238E27FC236}">
                <a16:creationId xmlns:a16="http://schemas.microsoft.com/office/drawing/2014/main" id="{526C8F15-D33B-F44F-BF47-44808609409A}"/>
              </a:ext>
            </a:extLst>
          </p:cNvPr>
          <p:cNvSpPr/>
          <p:nvPr/>
        </p:nvSpPr>
        <p:spPr>
          <a:xfrm rot="609460">
            <a:off x="6221627" y="2177909"/>
            <a:ext cx="5376957" cy="3635120"/>
          </a:xfrm>
          <a:prstGeom prst="rect">
            <a:avLst/>
          </a:prstGeom>
          <a:noFill/>
          <a:ln>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PingFang SC Light" panose="020B0300000000000000" pitchFamily="34" charset="-122"/>
              <a:ea typeface="PingFang SC Light" panose="020B0300000000000000" pitchFamily="34" charset="-122"/>
            </a:endParaRPr>
          </a:p>
        </p:txBody>
      </p:sp>
      <p:pic>
        <p:nvPicPr>
          <p:cNvPr id="6" name="效果图" descr="效果图">
            <a:hlinkClick r:id="" action="ppaction://media"/>
            <a:extLst>
              <a:ext uri="{FF2B5EF4-FFF2-40B4-BE49-F238E27FC236}">
                <a16:creationId xmlns:a16="http://schemas.microsoft.com/office/drawing/2014/main" id="{BBCA70ED-9A2F-2E47-855E-086A1A03D22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96000" y="2303564"/>
            <a:ext cx="5645168" cy="3245972"/>
          </a:xfrm>
          <a:prstGeom prst="rect">
            <a:avLst/>
          </a:prstGeom>
        </p:spPr>
      </p:pic>
    </p:spTree>
    <p:extLst>
      <p:ext uri="{BB962C8B-B14F-4D97-AF65-F5344CB8AC3E}">
        <p14:creationId xmlns:p14="http://schemas.microsoft.com/office/powerpoint/2010/main" val="464043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2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9F303A1A-D66C-3541-8B71-B822D2D4D2CE}"/>
              </a:ext>
            </a:extLst>
          </p:cNvPr>
          <p:cNvSpPr txBox="1"/>
          <p:nvPr/>
        </p:nvSpPr>
        <p:spPr>
          <a:xfrm>
            <a:off x="722670" y="516194"/>
            <a:ext cx="7732397" cy="1015663"/>
          </a:xfrm>
          <a:prstGeom prst="rect">
            <a:avLst/>
          </a:prstGeom>
          <a:noFill/>
        </p:spPr>
        <p:txBody>
          <a:bodyPr wrap="square" rtlCol="0">
            <a:spAutoFit/>
          </a:bodyPr>
          <a:lstStyle/>
          <a:p>
            <a:r>
              <a:rPr kumimoji="1" lang="zh-CN" altLang="en-US" sz="6000" b="1" dirty="0">
                <a:solidFill>
                  <a:srgbClr val="FF40FF"/>
                </a:solidFill>
                <a:latin typeface="PINGFANG SC LIGHT" panose="020B0300000000000000" pitchFamily="34" charset="-122"/>
                <a:ea typeface="PINGFANG SC LIGHT" panose="020B0300000000000000" pitchFamily="34" charset="-122"/>
              </a:rPr>
              <a:t>图书位置数据</a:t>
            </a:r>
          </a:p>
        </p:txBody>
      </p:sp>
      <p:sp>
        <p:nvSpPr>
          <p:cNvPr id="17" name="文本框 16">
            <a:extLst>
              <a:ext uri="{FF2B5EF4-FFF2-40B4-BE49-F238E27FC236}">
                <a16:creationId xmlns:a16="http://schemas.microsoft.com/office/drawing/2014/main" id="{859FA61E-9BD7-0D4D-BA96-34F23F039FBC}"/>
              </a:ext>
            </a:extLst>
          </p:cNvPr>
          <p:cNvSpPr txBox="1"/>
          <p:nvPr/>
        </p:nvSpPr>
        <p:spPr>
          <a:xfrm>
            <a:off x="722670" y="2146393"/>
            <a:ext cx="8928634" cy="1705403"/>
          </a:xfrm>
          <a:prstGeom prst="rect">
            <a:avLst/>
          </a:prstGeom>
          <a:noFill/>
        </p:spPr>
        <p:txBody>
          <a:bodyPr wrap="square" rtlCol="0">
            <a:spAutoFit/>
          </a:bodyPr>
          <a:lstStyle/>
          <a:p>
            <a:pPr>
              <a:lnSpc>
                <a:spcPct val="150000"/>
              </a:lnSpc>
            </a:pPr>
            <a:r>
              <a:rPr lang="zh-CN" altLang="en-US" dirty="0">
                <a:effectLst/>
                <a:latin typeface="PingFang SC Light" panose="020B0300000000000000" pitchFamily="34" charset="-122"/>
                <a:ea typeface="PingFang SC Light" panose="020B0300000000000000" pitchFamily="34" charset="-122"/>
              </a:rPr>
              <a:t>图书馆为了方便管理和查找，采用了一套系统的方法对书进行分类，目前中国百分之九十五的大中型图书馆都采用</a:t>
            </a:r>
            <a:r>
              <a:rPr lang="en-US" altLang="zh-CN" dirty="0">
                <a:solidFill>
                  <a:srgbClr val="FF40FF"/>
                </a:solidFill>
                <a:effectLst/>
                <a:latin typeface="PingFang SC Light" panose="020B0300000000000000" pitchFamily="34" charset="-122"/>
                <a:ea typeface="PingFang SC Light" panose="020B0300000000000000" pitchFamily="34" charset="-122"/>
              </a:rPr>
              <a:t>《</a:t>
            </a:r>
            <a:r>
              <a:rPr lang="zh-CN" altLang="en-US" dirty="0">
                <a:solidFill>
                  <a:srgbClr val="FF40FF"/>
                </a:solidFill>
                <a:effectLst/>
                <a:latin typeface="PingFang SC Light" panose="020B0300000000000000" pitchFamily="34" charset="-122"/>
                <a:ea typeface="PingFang SC Light" panose="020B0300000000000000" pitchFamily="34" charset="-122"/>
              </a:rPr>
              <a:t>中国图书馆分类法</a:t>
            </a:r>
            <a:r>
              <a:rPr lang="en-US" altLang="zh-CN" dirty="0">
                <a:solidFill>
                  <a:srgbClr val="FF40FF"/>
                </a:solidFill>
                <a:effectLst/>
                <a:latin typeface="PingFang SC Light" panose="020B0300000000000000" pitchFamily="34" charset="-122"/>
                <a:ea typeface="PingFang SC Light" panose="020B0300000000000000" pitchFamily="34" charset="-122"/>
              </a:rPr>
              <a:t>》</a:t>
            </a:r>
            <a:r>
              <a:rPr lang="zh-CN" altLang="en-US" dirty="0">
                <a:effectLst/>
                <a:latin typeface="PingFang SC Light" panose="020B0300000000000000" pitchFamily="34" charset="-122"/>
                <a:ea typeface="PingFang SC Light" panose="020B0300000000000000" pitchFamily="34" charset="-122"/>
              </a:rPr>
              <a:t>（中图法）来对书进行分类。其编码方式采用</a:t>
            </a:r>
            <a:r>
              <a:rPr lang="zh-CN" altLang="en-US" dirty="0">
                <a:solidFill>
                  <a:srgbClr val="FF40FF"/>
                </a:solidFill>
                <a:effectLst/>
                <a:latin typeface="PingFang SC Light" panose="020B0300000000000000" pitchFamily="34" charset="-122"/>
                <a:ea typeface="PingFang SC Light" panose="020B0300000000000000" pitchFamily="34" charset="-122"/>
              </a:rPr>
              <a:t>字母与数字相结合</a:t>
            </a:r>
            <a:r>
              <a:rPr lang="zh-CN" altLang="en-US" dirty="0">
                <a:effectLst/>
                <a:latin typeface="PingFang SC Light" panose="020B0300000000000000" pitchFamily="34" charset="-122"/>
                <a:ea typeface="PingFang SC Light" panose="020B0300000000000000" pitchFamily="34" charset="-122"/>
              </a:rPr>
              <a:t>的混合号码。</a:t>
            </a:r>
            <a:endParaRPr lang="en-US" altLang="zh-CN" dirty="0">
              <a:effectLst/>
              <a:latin typeface="PingFang SC Light" panose="020B0300000000000000" pitchFamily="34" charset="-122"/>
              <a:ea typeface="PingFang SC Light" panose="020B0300000000000000" pitchFamily="34" charset="-122"/>
            </a:endParaRPr>
          </a:p>
          <a:p>
            <a:pPr>
              <a:lnSpc>
                <a:spcPct val="150000"/>
              </a:lnSpc>
            </a:pPr>
            <a:endParaRPr kumimoji="1" lang="zh-CN" altLang="en-US" dirty="0">
              <a:latin typeface="PingFang SC Light" panose="020B0300000000000000" pitchFamily="34" charset="-122"/>
              <a:ea typeface="PingFang SC Light" panose="020B0300000000000000" pitchFamily="34" charset="-122"/>
            </a:endParaRPr>
          </a:p>
        </p:txBody>
      </p:sp>
      <p:sp>
        <p:nvSpPr>
          <p:cNvPr id="12" name="文本框 11">
            <a:extLst>
              <a:ext uri="{FF2B5EF4-FFF2-40B4-BE49-F238E27FC236}">
                <a16:creationId xmlns:a16="http://schemas.microsoft.com/office/drawing/2014/main" id="{FD8B88A3-1935-4113-9294-C4AB18D14A1F}"/>
              </a:ext>
            </a:extLst>
          </p:cNvPr>
          <p:cNvSpPr txBox="1"/>
          <p:nvPr/>
        </p:nvSpPr>
        <p:spPr>
          <a:xfrm>
            <a:off x="722670" y="3943652"/>
            <a:ext cx="6254327" cy="408894"/>
          </a:xfrm>
          <a:prstGeom prst="rect">
            <a:avLst/>
          </a:prstGeom>
          <a:noFill/>
        </p:spPr>
        <p:txBody>
          <a:bodyPr wrap="square" rtlCol="0">
            <a:spAutoFit/>
          </a:bodyPr>
          <a:lstStyle/>
          <a:p>
            <a:pPr>
              <a:lnSpc>
                <a:spcPct val="120000"/>
              </a:lnSpc>
            </a:pPr>
            <a:r>
              <a:rPr lang="zh-CN" altLang="en-US" dirty="0">
                <a:effectLst/>
                <a:latin typeface="PingFang SC Light" panose="020B0300000000000000" pitchFamily="34" charset="-122"/>
                <a:ea typeface="PingFang SC Light" panose="020B0300000000000000" pitchFamily="34" charset="-122"/>
              </a:rPr>
              <a:t>符号标记格式上，包括</a:t>
            </a:r>
            <a:r>
              <a:rPr lang="zh-CN" altLang="en-US" dirty="0">
                <a:solidFill>
                  <a:srgbClr val="FF40FF"/>
                </a:solidFill>
                <a:effectLst/>
                <a:latin typeface="PingFang SC Light" panose="020B0300000000000000" pitchFamily="34" charset="-122"/>
                <a:ea typeface="PingFang SC Light" panose="020B0300000000000000" pitchFamily="34" charset="-122"/>
              </a:rPr>
              <a:t>基本标记符号和辅助标记符号</a:t>
            </a:r>
            <a:r>
              <a:rPr lang="zh-CN" altLang="en-US" dirty="0">
                <a:effectLst/>
                <a:latin typeface="PingFang SC Light" panose="020B0300000000000000" pitchFamily="34" charset="-122"/>
                <a:ea typeface="PingFang SC Light" panose="020B0300000000000000" pitchFamily="34" charset="-122"/>
              </a:rPr>
              <a:t>两部分。</a:t>
            </a:r>
            <a:endParaRPr lang="en-US" altLang="zh-CN" dirty="0">
              <a:effectLst/>
              <a:latin typeface="PingFang SC Light" panose="020B0300000000000000" pitchFamily="34" charset="-122"/>
              <a:ea typeface="PingFang SC Light" panose="020B0300000000000000" pitchFamily="34" charset="-122"/>
            </a:endParaRPr>
          </a:p>
        </p:txBody>
      </p:sp>
      <p:sp>
        <p:nvSpPr>
          <p:cNvPr id="14" name="文本框 13">
            <a:extLst>
              <a:ext uri="{FF2B5EF4-FFF2-40B4-BE49-F238E27FC236}">
                <a16:creationId xmlns:a16="http://schemas.microsoft.com/office/drawing/2014/main" id="{245E66CF-3053-4ACF-89EC-5C9DA1AC7A4C}"/>
              </a:ext>
            </a:extLst>
          </p:cNvPr>
          <p:cNvSpPr txBox="1"/>
          <p:nvPr/>
        </p:nvSpPr>
        <p:spPr>
          <a:xfrm>
            <a:off x="722670" y="4888210"/>
            <a:ext cx="6517374" cy="1068113"/>
          </a:xfrm>
          <a:prstGeom prst="rect">
            <a:avLst/>
          </a:prstGeom>
          <a:noFill/>
        </p:spPr>
        <p:txBody>
          <a:bodyPr wrap="square" rtlCol="0">
            <a:spAutoFit/>
          </a:bodyPr>
          <a:lstStyle/>
          <a:p>
            <a:pPr>
              <a:lnSpc>
                <a:spcPct val="120000"/>
              </a:lnSpc>
            </a:pPr>
            <a:r>
              <a:rPr lang="zh-CN" altLang="en-US" dirty="0">
                <a:effectLst/>
                <a:latin typeface="PingFang SC Light" panose="020B0300000000000000" pitchFamily="34" charset="-122"/>
                <a:ea typeface="PingFang SC Light" panose="020B0300000000000000" pitchFamily="34" charset="-122"/>
              </a:rPr>
              <a:t>例如：</a:t>
            </a:r>
            <a:r>
              <a:rPr lang="en-US" altLang="zh-CN" dirty="0">
                <a:effectLst/>
                <a:latin typeface="PingFang SC Light" panose="020B0300000000000000" pitchFamily="34" charset="-122"/>
                <a:ea typeface="PingFang SC Light" panose="020B0300000000000000" pitchFamily="34" charset="-122"/>
              </a:rPr>
              <a:t>I247.57/12</a:t>
            </a:r>
            <a:r>
              <a:rPr lang="zh-CN" altLang="en-US" dirty="0">
                <a:effectLst/>
                <a:latin typeface="PingFang SC Light" panose="020B0300000000000000" pitchFamily="34" charset="-122"/>
                <a:ea typeface="PingFang SC Light" panose="020B0300000000000000" pitchFamily="34" charset="-122"/>
              </a:rPr>
              <a:t>中 从左到右</a:t>
            </a:r>
            <a:r>
              <a:rPr lang="en-US" altLang="zh-CN" dirty="0">
                <a:effectLst/>
                <a:latin typeface="PingFang SC Light" panose="020B0300000000000000" pitchFamily="34" charset="-122"/>
                <a:ea typeface="PingFang SC Light" panose="020B0300000000000000" pitchFamily="34" charset="-122"/>
              </a:rPr>
              <a:t>: I</a:t>
            </a:r>
            <a:r>
              <a:rPr lang="zh-CN" altLang="en-US" dirty="0">
                <a:effectLst/>
                <a:latin typeface="PingFang SC Light" panose="020B0300000000000000" pitchFamily="34" charset="-122"/>
                <a:ea typeface="PingFang SC Light" panose="020B0300000000000000" pitchFamily="34" charset="-122"/>
              </a:rPr>
              <a:t>表示文学</a:t>
            </a:r>
            <a:r>
              <a:rPr lang="en-US" altLang="zh-CN" dirty="0">
                <a:effectLst/>
                <a:latin typeface="PingFang SC Light" panose="020B0300000000000000" pitchFamily="34" charset="-122"/>
                <a:ea typeface="PingFang SC Light" panose="020B0300000000000000" pitchFamily="34" charset="-122"/>
              </a:rPr>
              <a:t>,2</a:t>
            </a:r>
            <a:r>
              <a:rPr lang="zh-CN" altLang="en-US" dirty="0">
                <a:effectLst/>
                <a:latin typeface="PingFang SC Light" panose="020B0300000000000000" pitchFamily="34" charset="-122"/>
                <a:ea typeface="PingFang SC Light" panose="020B0300000000000000" pitchFamily="34" charset="-122"/>
              </a:rPr>
              <a:t>表示中国</a:t>
            </a:r>
            <a:r>
              <a:rPr lang="en-US" altLang="zh-CN" dirty="0">
                <a:effectLst/>
                <a:latin typeface="PingFang SC Light" panose="020B0300000000000000" pitchFamily="34" charset="-122"/>
                <a:ea typeface="PingFang SC Light" panose="020B0300000000000000" pitchFamily="34" charset="-122"/>
              </a:rPr>
              <a:t>,4</a:t>
            </a:r>
            <a:r>
              <a:rPr lang="zh-CN" altLang="en-US" dirty="0">
                <a:effectLst/>
                <a:latin typeface="PingFang SC Light" panose="020B0300000000000000" pitchFamily="34" charset="-122"/>
                <a:ea typeface="PingFang SC Light" panose="020B0300000000000000" pitchFamily="34" charset="-122"/>
              </a:rPr>
              <a:t>表示小说</a:t>
            </a:r>
            <a:r>
              <a:rPr lang="en-US" altLang="zh-CN" dirty="0">
                <a:effectLst/>
                <a:latin typeface="PingFang SC Light" panose="020B0300000000000000" pitchFamily="34" charset="-122"/>
                <a:ea typeface="PingFang SC Light" panose="020B0300000000000000" pitchFamily="34" charset="-122"/>
              </a:rPr>
              <a:t>,7</a:t>
            </a:r>
            <a:r>
              <a:rPr lang="zh-CN" altLang="en-US" dirty="0">
                <a:effectLst/>
                <a:latin typeface="PingFang SC Light" panose="020B0300000000000000" pitchFamily="34" charset="-122"/>
                <a:ea typeface="PingFang SC Light" panose="020B0300000000000000" pitchFamily="34" charset="-122"/>
              </a:rPr>
              <a:t>表示现代小说</a:t>
            </a:r>
            <a:r>
              <a:rPr lang="en-US" altLang="zh-CN" dirty="0">
                <a:effectLst/>
                <a:latin typeface="PingFang SC Light" panose="020B0300000000000000" pitchFamily="34" charset="-122"/>
                <a:ea typeface="PingFang SC Light" panose="020B0300000000000000" pitchFamily="34" charset="-122"/>
              </a:rPr>
              <a:t>,57</a:t>
            </a:r>
            <a:r>
              <a:rPr lang="zh-CN" altLang="en-US" dirty="0">
                <a:effectLst/>
                <a:latin typeface="PingFang SC Light" panose="020B0300000000000000" pitchFamily="34" charset="-122"/>
                <a:ea typeface="PingFang SC Light" panose="020B0300000000000000" pitchFamily="34" charset="-122"/>
              </a:rPr>
              <a:t>表示新体长篇、中篇小说，斜杠</a:t>
            </a:r>
            <a:r>
              <a:rPr lang="en-US" altLang="zh-CN" dirty="0">
                <a:effectLst/>
                <a:latin typeface="PingFang SC Light" panose="020B0300000000000000" pitchFamily="34" charset="-122"/>
                <a:ea typeface="PingFang SC Light" panose="020B0300000000000000" pitchFamily="34" charset="-122"/>
              </a:rPr>
              <a:t>/</a:t>
            </a:r>
            <a:r>
              <a:rPr lang="zh-CN" altLang="en-US" dirty="0">
                <a:effectLst/>
                <a:latin typeface="PingFang SC Light" panose="020B0300000000000000" pitchFamily="34" charset="-122"/>
                <a:ea typeface="PingFang SC Light" panose="020B0300000000000000" pitchFamily="34" charset="-122"/>
              </a:rPr>
              <a:t>后面的</a:t>
            </a:r>
            <a:r>
              <a:rPr lang="en-US" altLang="zh-CN" dirty="0">
                <a:effectLst/>
                <a:latin typeface="PingFang SC Light" panose="020B0300000000000000" pitchFamily="34" charset="-122"/>
                <a:ea typeface="PingFang SC Light" panose="020B0300000000000000" pitchFamily="34" charset="-122"/>
              </a:rPr>
              <a:t>12</a:t>
            </a:r>
            <a:r>
              <a:rPr lang="zh-CN" altLang="en-US" dirty="0">
                <a:effectLst/>
                <a:latin typeface="PingFang SC Light" panose="020B0300000000000000" pitchFamily="34" charset="-122"/>
                <a:ea typeface="PingFang SC Light" panose="020B0300000000000000" pitchFamily="34" charset="-122"/>
              </a:rPr>
              <a:t>表示书在书架上的位置。</a:t>
            </a:r>
            <a:endParaRPr lang="zh-CN" altLang="en-US" dirty="0">
              <a:latin typeface="PingFang SC Light" panose="020B0300000000000000" pitchFamily="34" charset="-122"/>
              <a:ea typeface="PingFang SC Light" panose="020B0300000000000000" pitchFamily="34" charset="-122"/>
            </a:endParaRPr>
          </a:p>
        </p:txBody>
      </p:sp>
      <p:cxnSp>
        <p:nvCxnSpPr>
          <p:cNvPr id="6" name="直接箭头连接符 5">
            <a:extLst>
              <a:ext uri="{FF2B5EF4-FFF2-40B4-BE49-F238E27FC236}">
                <a16:creationId xmlns:a16="http://schemas.microsoft.com/office/drawing/2014/main" id="{EE3E40C4-683E-479F-A697-33585C905D44}"/>
              </a:ext>
            </a:extLst>
          </p:cNvPr>
          <p:cNvCxnSpPr>
            <a:cxnSpLocks/>
          </p:cNvCxnSpPr>
          <p:nvPr/>
        </p:nvCxnSpPr>
        <p:spPr>
          <a:xfrm>
            <a:off x="7515615" y="4451116"/>
            <a:ext cx="939452" cy="0"/>
          </a:xfrm>
          <a:prstGeom prst="straightConnector1">
            <a:avLst/>
          </a:prstGeom>
          <a:ln>
            <a:solidFill>
              <a:srgbClr val="FF40FF"/>
            </a:solidFill>
            <a:tailEnd type="triangle"/>
          </a:ln>
        </p:spPr>
        <p:style>
          <a:lnRef idx="3">
            <a:schemeClr val="accent2"/>
          </a:lnRef>
          <a:fillRef idx="0">
            <a:schemeClr val="accent2"/>
          </a:fillRef>
          <a:effectRef idx="2">
            <a:schemeClr val="accent2"/>
          </a:effectRef>
          <a:fontRef idx="minor">
            <a:schemeClr val="tx1"/>
          </a:fontRef>
        </p:style>
      </p:cxnSp>
      <p:sp>
        <p:nvSpPr>
          <p:cNvPr id="8" name="文本框 7">
            <a:extLst>
              <a:ext uri="{FF2B5EF4-FFF2-40B4-BE49-F238E27FC236}">
                <a16:creationId xmlns:a16="http://schemas.microsoft.com/office/drawing/2014/main" id="{BCB40283-5674-4A5B-8AC2-9548777011A2}"/>
              </a:ext>
            </a:extLst>
          </p:cNvPr>
          <p:cNvSpPr txBox="1"/>
          <p:nvPr/>
        </p:nvSpPr>
        <p:spPr>
          <a:xfrm>
            <a:off x="8952534" y="3974062"/>
            <a:ext cx="2339102" cy="954107"/>
          </a:xfrm>
          <a:prstGeom prst="rect">
            <a:avLst/>
          </a:prstGeom>
          <a:noFill/>
        </p:spPr>
        <p:txBody>
          <a:bodyPr wrap="none" rtlCol="0">
            <a:spAutoFit/>
          </a:bodyPr>
          <a:lstStyle/>
          <a:p>
            <a:pPr algn="ctr"/>
            <a:r>
              <a:rPr lang="zh-CN" altLang="en-US" sz="2800" dirty="0">
                <a:solidFill>
                  <a:srgbClr val="FF40FF"/>
                </a:solidFill>
                <a:latin typeface="PingFang SC Light" panose="020B0300000000000000" pitchFamily="34" charset="-122"/>
                <a:ea typeface="PingFang SC Light" panose="020B0300000000000000" pitchFamily="34" charset="-122"/>
              </a:rPr>
              <a:t>根据图书编码</a:t>
            </a:r>
            <a:endParaRPr lang="en-US" altLang="zh-CN" sz="2800" dirty="0">
              <a:solidFill>
                <a:srgbClr val="FF40FF"/>
              </a:solidFill>
              <a:latin typeface="PingFang SC Light" panose="020B0300000000000000" pitchFamily="34" charset="-122"/>
              <a:ea typeface="PingFang SC Light" panose="020B0300000000000000" pitchFamily="34" charset="-122"/>
            </a:endParaRPr>
          </a:p>
          <a:p>
            <a:pPr algn="ctr"/>
            <a:r>
              <a:rPr lang="zh-CN" altLang="en-US" sz="2800" dirty="0">
                <a:solidFill>
                  <a:srgbClr val="FF40FF"/>
                </a:solidFill>
                <a:latin typeface="PingFang SC Light" panose="020B0300000000000000" pitchFamily="34" charset="-122"/>
                <a:ea typeface="PingFang SC Light" panose="020B0300000000000000" pitchFamily="34" charset="-122"/>
              </a:rPr>
              <a:t>信息定位</a:t>
            </a:r>
          </a:p>
        </p:txBody>
      </p:sp>
    </p:spTree>
    <p:extLst>
      <p:ext uri="{BB962C8B-B14F-4D97-AF65-F5344CB8AC3E}">
        <p14:creationId xmlns:p14="http://schemas.microsoft.com/office/powerpoint/2010/main" val="3735792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17D6D9C-36D2-6247-90CF-7EE96E100507}"/>
              </a:ext>
            </a:extLst>
          </p:cNvPr>
          <p:cNvSpPr txBox="1"/>
          <p:nvPr/>
        </p:nvSpPr>
        <p:spPr>
          <a:xfrm>
            <a:off x="1" y="305068"/>
            <a:ext cx="6096000" cy="6247864"/>
          </a:xfrm>
          <a:prstGeom prst="rect">
            <a:avLst/>
          </a:prstGeom>
          <a:noFill/>
        </p:spPr>
        <p:txBody>
          <a:bodyPr wrap="square" rtlCol="0">
            <a:spAutoFit/>
          </a:bodyPr>
          <a:lstStyle/>
          <a:p>
            <a:pPr algn="ctr"/>
            <a:r>
              <a:rPr kumimoji="1" lang="zh-CN" altLang="en-US" sz="20000" b="1" dirty="0">
                <a:solidFill>
                  <a:srgbClr val="FF40FF"/>
                </a:solidFill>
                <a:latin typeface="PingFang SC" panose="020B0400000000000000" pitchFamily="34" charset="-122"/>
                <a:ea typeface="PingFang SC" panose="020B0400000000000000" pitchFamily="34" charset="-122"/>
              </a:rPr>
              <a:t>方案说明</a:t>
            </a:r>
            <a:endParaRPr kumimoji="1" lang="en-US" altLang="zh-CN" sz="20000" b="1" dirty="0">
              <a:solidFill>
                <a:srgbClr val="FF40FF"/>
              </a:solidFill>
              <a:latin typeface="PingFang SC" panose="020B0400000000000000" pitchFamily="34" charset="-122"/>
              <a:ea typeface="PingFang SC" panose="020B0400000000000000" pitchFamily="34" charset="-122"/>
            </a:endParaRPr>
          </a:p>
        </p:txBody>
      </p:sp>
      <p:sp>
        <p:nvSpPr>
          <p:cNvPr id="5" name="文本框 4">
            <a:extLst>
              <a:ext uri="{FF2B5EF4-FFF2-40B4-BE49-F238E27FC236}">
                <a16:creationId xmlns:a16="http://schemas.microsoft.com/office/drawing/2014/main" id="{1016CED2-4FBB-CD49-983A-74883B0C7125}"/>
              </a:ext>
            </a:extLst>
          </p:cNvPr>
          <p:cNvSpPr txBox="1"/>
          <p:nvPr/>
        </p:nvSpPr>
        <p:spPr>
          <a:xfrm>
            <a:off x="6652350" y="720860"/>
            <a:ext cx="4619389" cy="2133213"/>
          </a:xfrm>
          <a:prstGeom prst="rect">
            <a:avLst/>
          </a:prstGeom>
          <a:noFill/>
        </p:spPr>
        <p:txBody>
          <a:bodyPr wrap="square" rtlCol="0">
            <a:spAutoFit/>
          </a:bodyPr>
          <a:lstStyle/>
          <a:p>
            <a:pPr>
              <a:lnSpc>
                <a:spcPct val="150000"/>
              </a:lnSpc>
            </a:pPr>
            <a:r>
              <a:rPr kumimoji="1" lang="zh-CN" altLang="en-US" dirty="0">
                <a:latin typeface="PingFang SC" panose="020B0400000000000000" pitchFamily="34" charset="-122"/>
                <a:ea typeface="PingFang SC" panose="020B0400000000000000" pitchFamily="34" charset="-122"/>
              </a:rPr>
              <a:t>通过对于在图书馆中找书方式的改造，增进人与图书馆之间的互动。</a:t>
            </a:r>
            <a:endParaRPr kumimoji="1" lang="en-US" altLang="zh-CN" dirty="0">
              <a:latin typeface="PingFang SC" panose="020B0400000000000000" pitchFamily="34" charset="-122"/>
              <a:ea typeface="PingFang SC" panose="020B0400000000000000" pitchFamily="34" charset="-122"/>
            </a:endParaRPr>
          </a:p>
          <a:p>
            <a:pPr>
              <a:lnSpc>
                <a:spcPct val="150000"/>
              </a:lnSpc>
            </a:pPr>
            <a:endParaRPr kumimoji="1" lang="en-US" altLang="zh-CN" dirty="0">
              <a:latin typeface="PingFang SC" panose="020B0400000000000000" pitchFamily="34" charset="-122"/>
              <a:ea typeface="PingFang SC" panose="020B0400000000000000" pitchFamily="34" charset="-122"/>
            </a:endParaRPr>
          </a:p>
          <a:p>
            <a:pPr>
              <a:lnSpc>
                <a:spcPct val="150000"/>
              </a:lnSpc>
            </a:pPr>
            <a:r>
              <a:rPr kumimoji="1" lang="zh-CN" altLang="en-US" dirty="0">
                <a:latin typeface="PingFang SC" panose="020B0400000000000000" pitchFamily="34" charset="-122"/>
                <a:ea typeface="PingFang SC" panose="020B0400000000000000" pitchFamily="34" charset="-122"/>
              </a:rPr>
              <a:t>使用影像、灯光、格式塔错觉等技术手段，加强了图书馆闲置空间的展示效果。</a:t>
            </a:r>
            <a:endParaRPr kumimoji="1" lang="en-US" altLang="zh-CN" dirty="0">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242382000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1162</TotalTime>
  <Words>1256</Words>
  <Application>Microsoft Macintosh PowerPoint</Application>
  <PresentationFormat>宽屏</PresentationFormat>
  <Paragraphs>183</Paragraphs>
  <Slides>34</Slides>
  <Notes>8</Notes>
  <HiddenSlides>0</HiddenSlides>
  <MMClips>3</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34</vt:i4>
      </vt:variant>
    </vt:vector>
  </HeadingPairs>
  <TitlesOfParts>
    <vt:vector size="44" baseType="lpstr">
      <vt:lpstr>等线</vt:lpstr>
      <vt:lpstr>等线 Light</vt:lpstr>
      <vt:lpstr>Microsoft YaHei</vt:lpstr>
      <vt:lpstr>HYQiHei 75W</vt:lpstr>
      <vt:lpstr>HYQiHei-50S Light</vt:lpstr>
      <vt:lpstr>PingFang SC</vt:lpstr>
      <vt:lpstr>PingFang SC Light</vt:lpstr>
      <vt:lpstr>PingFang SC Light</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Muen Zhao</dc:creator>
  <cp:lastModifiedBy>Muen Zhao</cp:lastModifiedBy>
  <cp:revision>31</cp:revision>
  <dcterms:created xsi:type="dcterms:W3CDTF">2021-06-06T07:42:16Z</dcterms:created>
  <dcterms:modified xsi:type="dcterms:W3CDTF">2021-06-07T05:41:40Z</dcterms:modified>
</cp:coreProperties>
</file>